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3" r:id="rId2"/>
    <p:sldId id="257" r:id="rId3"/>
    <p:sldId id="260" r:id="rId4"/>
    <p:sldId id="259" r:id="rId5"/>
    <p:sldId id="264" r:id="rId6"/>
    <p:sldId id="265" r:id="rId7"/>
    <p:sldId id="266" r:id="rId8"/>
    <p:sldId id="271" r:id="rId9"/>
    <p:sldId id="272" r:id="rId10"/>
    <p:sldId id="267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778"/>
    <a:srgbClr val="AAC9B6"/>
    <a:srgbClr val="822433"/>
    <a:srgbClr val="830022"/>
    <a:srgbClr val="790022"/>
    <a:srgbClr val="783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64" autoAdjust="0"/>
    <p:restoredTop sz="78333" autoAdjust="0"/>
  </p:normalViewPr>
  <p:slideViewPr>
    <p:cSldViewPr>
      <p:cViewPr varScale="1">
        <p:scale>
          <a:sx n="89" d="100"/>
          <a:sy n="89" d="100"/>
        </p:scale>
        <p:origin x="-1328" y="-96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13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168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7537CB-4AE6-4C47-9715-8765A5C060EA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BEA05B3-3347-4F55-BDF6-A8B071A3A829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100" b="1" dirty="0">
              <a:solidFill>
                <a:srgbClr val="000000"/>
              </a:solidFill>
              <a:latin typeface="Century Gothic" pitchFamily="34" charset="0"/>
            </a:rPr>
            <a:t>Sistema produttivo Artigianale</a:t>
          </a:r>
        </a:p>
      </dgm:t>
    </dgm:pt>
    <dgm:pt modelId="{7D664AE0-25DB-4293-A743-0A9AC697FED9}" type="parTrans" cxnId="{DA686EF4-7F2B-4423-9D47-AD6C1B7C4441}">
      <dgm:prSet/>
      <dgm:spPr/>
      <dgm:t>
        <a:bodyPr/>
        <a:lstStyle/>
        <a:p>
          <a:endParaRPr lang="it-IT"/>
        </a:p>
      </dgm:t>
    </dgm:pt>
    <dgm:pt modelId="{DAC743B6-A910-483F-A522-41C85BCA408C}" type="sibTrans" cxnId="{DA686EF4-7F2B-4423-9D47-AD6C1B7C4441}">
      <dgm:prSet/>
      <dgm:spPr>
        <a:solidFill>
          <a:schemeClr val="tx2"/>
        </a:solidFill>
        <a:ln>
          <a:solidFill>
            <a:schemeClr val="tx1"/>
          </a:solidFill>
        </a:ln>
      </dgm:spPr>
      <dgm:t>
        <a:bodyPr/>
        <a:lstStyle/>
        <a:p>
          <a:endParaRPr lang="it-IT"/>
        </a:p>
      </dgm:t>
    </dgm:pt>
    <dgm:pt modelId="{49FADD88-3590-47C1-A1AB-0386DDEA70CC}">
      <dgm:prSet phldrT="[Tes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it-IT" sz="1200" dirty="0">
              <a:solidFill>
                <a:srgbClr val="000000"/>
              </a:solidFill>
            </a:rPr>
            <a:t>Produzione ridotta</a:t>
          </a:r>
        </a:p>
      </dgm:t>
    </dgm:pt>
    <dgm:pt modelId="{EA988B48-EDB6-44C5-8E9E-1CBEAE7AE271}" type="parTrans" cxnId="{8BB37DD6-536D-40DA-88AA-215FEC73D51F}">
      <dgm:prSet/>
      <dgm:spPr/>
      <dgm:t>
        <a:bodyPr/>
        <a:lstStyle/>
        <a:p>
          <a:endParaRPr lang="it-IT"/>
        </a:p>
      </dgm:t>
    </dgm:pt>
    <dgm:pt modelId="{B122C780-F010-44E1-9FAA-78EC88B42A28}" type="sibTrans" cxnId="{8BB37DD6-536D-40DA-88AA-215FEC73D51F}">
      <dgm:prSet/>
      <dgm:spPr/>
      <dgm:t>
        <a:bodyPr/>
        <a:lstStyle/>
        <a:p>
          <a:endParaRPr lang="it-IT"/>
        </a:p>
      </dgm:t>
    </dgm:pt>
    <dgm:pt modelId="{34716050-A330-4167-8E46-80FC1F8583D9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100" b="1" i="0" dirty="0">
              <a:solidFill>
                <a:srgbClr val="000000"/>
              </a:solidFill>
              <a:latin typeface="Century Gothic" pitchFamily="34" charset="0"/>
            </a:rPr>
            <a:t>Produzione di Massa: I principi di Taylor</a:t>
          </a:r>
        </a:p>
      </dgm:t>
    </dgm:pt>
    <dgm:pt modelId="{925FDC10-8B84-4B7F-BB76-3C137D88E56C}" type="parTrans" cxnId="{529E6229-F0B0-4356-90AB-56A0EC189331}">
      <dgm:prSet/>
      <dgm:spPr/>
      <dgm:t>
        <a:bodyPr/>
        <a:lstStyle/>
        <a:p>
          <a:endParaRPr lang="it-IT"/>
        </a:p>
      </dgm:t>
    </dgm:pt>
    <dgm:pt modelId="{B672B3C1-EBD1-4F46-8C74-416BA56EBA1A}" type="sibTrans" cxnId="{529E6229-F0B0-4356-90AB-56A0EC189331}">
      <dgm:prSet/>
      <dgm:spPr>
        <a:solidFill>
          <a:schemeClr val="tx2"/>
        </a:solidFill>
        <a:ln>
          <a:solidFill>
            <a:schemeClr val="tx1"/>
          </a:solidFill>
        </a:ln>
      </dgm:spPr>
      <dgm:t>
        <a:bodyPr/>
        <a:lstStyle/>
        <a:p>
          <a:endParaRPr lang="it-IT"/>
        </a:p>
      </dgm:t>
    </dgm:pt>
    <dgm:pt modelId="{3789AB1D-D869-4E9E-BD4A-14C342818F83}">
      <dgm:prSet phldrT="[Testo]" custT="1"/>
      <dgm:spPr>
        <a:ln>
          <a:solidFill>
            <a:schemeClr val="tx1"/>
          </a:solidFill>
        </a:ln>
      </dgm:spPr>
      <dgm:t>
        <a:bodyPr tIns="0"/>
        <a:lstStyle/>
        <a:p>
          <a:r>
            <a:rPr lang="it-IT" sz="1200" kern="1200" baseline="0" dirty="0" err="1">
              <a:solidFill>
                <a:srgbClr val="000000"/>
              </a:solidFill>
            </a:rPr>
            <a:t>One</a:t>
          </a:r>
          <a:r>
            <a:rPr lang="it-IT" sz="1200" kern="1200" baseline="0" dirty="0">
              <a:solidFill>
                <a:srgbClr val="000000"/>
              </a:solidFill>
            </a:rPr>
            <a:t> Best Way</a:t>
          </a:r>
          <a:endParaRPr lang="it-IT" sz="1300" kern="1200" baseline="0" dirty="0">
            <a:solidFill>
              <a:srgbClr val="000000"/>
            </a:solidFill>
          </a:endParaRPr>
        </a:p>
      </dgm:t>
    </dgm:pt>
    <dgm:pt modelId="{5646CC59-ADD4-4CF7-B42C-E21EE2945F42}" type="parTrans" cxnId="{1BE7B3CC-CDC3-4356-9D3B-C7AF2A686DD2}">
      <dgm:prSet/>
      <dgm:spPr/>
      <dgm:t>
        <a:bodyPr/>
        <a:lstStyle/>
        <a:p>
          <a:endParaRPr lang="it-IT"/>
        </a:p>
      </dgm:t>
    </dgm:pt>
    <dgm:pt modelId="{6576C825-7A86-4C7F-A618-218217CD3116}" type="sibTrans" cxnId="{1BE7B3CC-CDC3-4356-9D3B-C7AF2A686DD2}">
      <dgm:prSet/>
      <dgm:spPr/>
      <dgm:t>
        <a:bodyPr/>
        <a:lstStyle/>
        <a:p>
          <a:endParaRPr lang="it-IT"/>
        </a:p>
      </dgm:t>
    </dgm:pt>
    <dgm:pt modelId="{99C03379-7394-4F34-B3AB-BFCA9AE669B4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100" b="1" dirty="0">
              <a:solidFill>
                <a:srgbClr val="000000"/>
              </a:solidFill>
              <a:latin typeface="Century Gothic" pitchFamily="34" charset="0"/>
            </a:rPr>
            <a:t>La Standardizzazione industriale: Il Fordismo</a:t>
          </a:r>
        </a:p>
      </dgm:t>
    </dgm:pt>
    <dgm:pt modelId="{E20A7EB4-0235-4BB3-8DFA-E44083326B9F}" type="parTrans" cxnId="{2BA2E275-D103-469B-A76F-FB549191C403}">
      <dgm:prSet/>
      <dgm:spPr/>
      <dgm:t>
        <a:bodyPr/>
        <a:lstStyle/>
        <a:p>
          <a:endParaRPr lang="it-IT"/>
        </a:p>
      </dgm:t>
    </dgm:pt>
    <dgm:pt modelId="{C8263498-56EA-4990-B6EC-8A42CBDAF6AB}" type="sibTrans" cxnId="{2BA2E275-D103-469B-A76F-FB549191C403}">
      <dgm:prSet/>
      <dgm:spPr/>
      <dgm:t>
        <a:bodyPr/>
        <a:lstStyle/>
        <a:p>
          <a:endParaRPr lang="it-IT"/>
        </a:p>
      </dgm:t>
    </dgm:pt>
    <dgm:pt modelId="{F92AFD77-DAFE-405A-B44D-B0C2A6614A86}">
      <dgm:prSet phldrT="[Tes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it-IT" sz="1200" dirty="0">
              <a:solidFill>
                <a:srgbClr val="000000"/>
              </a:solidFill>
            </a:rPr>
            <a:t>Costi di produzione elevati</a:t>
          </a:r>
        </a:p>
      </dgm:t>
    </dgm:pt>
    <dgm:pt modelId="{97859568-3D4D-4C8B-8AFF-C3E389E08ECC}" type="parTrans" cxnId="{31E926AA-FA5E-4B43-BDEE-67571A15B6A9}">
      <dgm:prSet/>
      <dgm:spPr/>
      <dgm:t>
        <a:bodyPr/>
        <a:lstStyle/>
        <a:p>
          <a:endParaRPr lang="it-IT"/>
        </a:p>
      </dgm:t>
    </dgm:pt>
    <dgm:pt modelId="{936BB81E-7C3C-4DEF-AB14-0F4A46D7A4AD}" type="sibTrans" cxnId="{31E926AA-FA5E-4B43-BDEE-67571A15B6A9}">
      <dgm:prSet/>
      <dgm:spPr/>
      <dgm:t>
        <a:bodyPr/>
        <a:lstStyle/>
        <a:p>
          <a:endParaRPr lang="it-IT"/>
        </a:p>
      </dgm:t>
    </dgm:pt>
    <dgm:pt modelId="{8439E85A-BE87-4EBF-93FD-A41B5436C81E}">
      <dgm:prSet custT="1"/>
      <dgm:spPr/>
      <dgm:t>
        <a:bodyPr tIns="0"/>
        <a:lstStyle/>
        <a:p>
          <a:r>
            <a:rPr lang="it-IT" sz="1200" kern="1200" baseline="0" dirty="0">
              <a:solidFill>
                <a:srgbClr val="000000"/>
              </a:solidFill>
            </a:rPr>
            <a:t>Rapporti di collaborazione</a:t>
          </a:r>
        </a:p>
      </dgm:t>
    </dgm:pt>
    <dgm:pt modelId="{3EB16CC6-8C00-46BC-88E8-827B4462433B}" type="parTrans" cxnId="{32566EA2-B0EA-43FB-90E1-979496396ADD}">
      <dgm:prSet/>
      <dgm:spPr/>
      <dgm:t>
        <a:bodyPr/>
        <a:lstStyle/>
        <a:p>
          <a:endParaRPr lang="it-IT"/>
        </a:p>
      </dgm:t>
    </dgm:pt>
    <dgm:pt modelId="{C23A4FA5-A7D4-4932-A1AC-8AF794DBDE15}" type="sibTrans" cxnId="{32566EA2-B0EA-43FB-90E1-979496396ADD}">
      <dgm:prSet/>
      <dgm:spPr/>
      <dgm:t>
        <a:bodyPr/>
        <a:lstStyle/>
        <a:p>
          <a:endParaRPr lang="it-IT"/>
        </a:p>
      </dgm:t>
    </dgm:pt>
    <dgm:pt modelId="{8648342C-B58D-4421-A236-4894E23C9311}">
      <dgm:prSet phldrT="[Tes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it-IT" sz="1200" dirty="0">
              <a:solidFill>
                <a:srgbClr val="000000"/>
              </a:solidFill>
            </a:rPr>
            <a:t>Prodotti differenti l’uno dall’altro</a:t>
          </a:r>
        </a:p>
      </dgm:t>
    </dgm:pt>
    <dgm:pt modelId="{51393BEB-1764-4E71-BAE9-3F2A656C7655}" type="parTrans" cxnId="{11A22246-A31A-404F-B6C8-A94915691A71}">
      <dgm:prSet/>
      <dgm:spPr/>
      <dgm:t>
        <a:bodyPr/>
        <a:lstStyle/>
        <a:p>
          <a:endParaRPr lang="it-IT"/>
        </a:p>
      </dgm:t>
    </dgm:pt>
    <dgm:pt modelId="{684F922C-E2CE-4BD4-9763-D7EF34831121}" type="sibTrans" cxnId="{11A22246-A31A-404F-B6C8-A94915691A71}">
      <dgm:prSet/>
      <dgm:spPr/>
      <dgm:t>
        <a:bodyPr/>
        <a:lstStyle/>
        <a:p>
          <a:endParaRPr lang="it-IT"/>
        </a:p>
      </dgm:t>
    </dgm:pt>
    <dgm:pt modelId="{D91106D2-07FD-405E-9E84-CADB529BAFD2}">
      <dgm:prSet phldrT="[Tes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it-IT" sz="1200" dirty="0">
              <a:solidFill>
                <a:srgbClr val="000000"/>
              </a:solidFill>
            </a:rPr>
            <a:t>Specializzazione produttiva</a:t>
          </a:r>
          <a:endParaRPr lang="it-IT" sz="1200" dirty="0"/>
        </a:p>
      </dgm:t>
    </dgm:pt>
    <dgm:pt modelId="{F54A4A23-69A7-4E27-83E6-27FAB48B7D67}" type="parTrans" cxnId="{1ECB9A16-AA87-487B-9804-9BC0F5AC175B}">
      <dgm:prSet/>
      <dgm:spPr/>
      <dgm:t>
        <a:bodyPr/>
        <a:lstStyle/>
        <a:p>
          <a:endParaRPr lang="it-IT"/>
        </a:p>
      </dgm:t>
    </dgm:pt>
    <dgm:pt modelId="{BB92AEE1-C8C0-4FFB-B7C9-4A7344BE30F2}" type="sibTrans" cxnId="{1ECB9A16-AA87-487B-9804-9BC0F5AC175B}">
      <dgm:prSet/>
      <dgm:spPr/>
      <dgm:t>
        <a:bodyPr/>
        <a:lstStyle/>
        <a:p>
          <a:endParaRPr lang="it-IT"/>
        </a:p>
      </dgm:t>
    </dgm:pt>
    <dgm:pt modelId="{700A9740-E370-4411-869C-A4B1E0247CC0}">
      <dgm:prSet custT="1"/>
      <dgm:spPr/>
      <dgm:t>
        <a:bodyPr/>
        <a:lstStyle/>
        <a:p>
          <a:r>
            <a:rPr lang="it-IT" sz="1200" dirty="0">
              <a:solidFill>
                <a:srgbClr val="000000"/>
              </a:solidFill>
            </a:rPr>
            <a:t>Standardizzazione dei processi</a:t>
          </a:r>
        </a:p>
      </dgm:t>
    </dgm:pt>
    <dgm:pt modelId="{BE8184AB-296C-4F5E-A5A8-AFCF049D2757}" type="parTrans" cxnId="{E0B3FB16-7CE0-4749-B5F5-843981A521C7}">
      <dgm:prSet/>
      <dgm:spPr/>
      <dgm:t>
        <a:bodyPr/>
        <a:lstStyle/>
        <a:p>
          <a:endParaRPr lang="it-IT"/>
        </a:p>
      </dgm:t>
    </dgm:pt>
    <dgm:pt modelId="{EB21F054-1B2D-4FE3-ABE1-7EEABEABE132}" type="sibTrans" cxnId="{E0B3FB16-7CE0-4749-B5F5-843981A521C7}">
      <dgm:prSet/>
      <dgm:spPr/>
      <dgm:t>
        <a:bodyPr/>
        <a:lstStyle/>
        <a:p>
          <a:endParaRPr lang="it-IT"/>
        </a:p>
      </dgm:t>
    </dgm:pt>
    <dgm:pt modelId="{E6D378FA-ED2D-4BC8-9370-BD8E61C4EADC}">
      <dgm:prSet custT="1"/>
      <dgm:spPr/>
      <dgm:t>
        <a:bodyPr/>
        <a:lstStyle/>
        <a:p>
          <a:r>
            <a:rPr lang="it-IT" sz="1200" dirty="0">
              <a:solidFill>
                <a:srgbClr val="000000"/>
              </a:solidFill>
            </a:rPr>
            <a:t>Economie di scala</a:t>
          </a:r>
        </a:p>
      </dgm:t>
    </dgm:pt>
    <dgm:pt modelId="{35F3CF9A-7499-48F5-AAE0-2294F1EE2E4E}" type="parTrans" cxnId="{06D3E217-BB8C-4DBA-B98C-917F31A70ACC}">
      <dgm:prSet/>
      <dgm:spPr/>
      <dgm:t>
        <a:bodyPr/>
        <a:lstStyle/>
        <a:p>
          <a:endParaRPr lang="it-IT"/>
        </a:p>
      </dgm:t>
    </dgm:pt>
    <dgm:pt modelId="{39363F6F-D1A8-461E-88D2-80628DF5949F}" type="sibTrans" cxnId="{06D3E217-BB8C-4DBA-B98C-917F31A70ACC}">
      <dgm:prSet/>
      <dgm:spPr/>
      <dgm:t>
        <a:bodyPr/>
        <a:lstStyle/>
        <a:p>
          <a:endParaRPr lang="it-IT"/>
        </a:p>
      </dgm:t>
    </dgm:pt>
    <dgm:pt modelId="{F827C2C7-B4A3-4BCD-965F-0868A3AE33CC}">
      <dgm:prSet custT="1"/>
      <dgm:spPr/>
      <dgm:t>
        <a:bodyPr/>
        <a:lstStyle/>
        <a:p>
          <a:r>
            <a:rPr lang="it-IT" sz="1200" kern="1200" baseline="0" dirty="0">
              <a:solidFill>
                <a:srgbClr val="000000"/>
              </a:solidFill>
            </a:rPr>
            <a:t>Divisione Scientifica</a:t>
          </a:r>
        </a:p>
        <a:p>
          <a:r>
            <a:rPr lang="it-IT" sz="1200" kern="1200" baseline="0" dirty="0">
              <a:solidFill>
                <a:srgbClr val="000000"/>
              </a:solidFill>
            </a:rPr>
            <a:t>del lavoro</a:t>
          </a:r>
        </a:p>
        <a:p>
          <a:endParaRPr lang="it-IT" sz="1200" kern="1200" baseline="0" dirty="0">
            <a:solidFill>
              <a:srgbClr val="000000"/>
            </a:solidFill>
          </a:endParaRPr>
        </a:p>
      </dgm:t>
    </dgm:pt>
    <dgm:pt modelId="{1150C7E8-D431-4D57-8E7A-E12B41C305C8}" type="parTrans" cxnId="{25904A79-C568-41AF-87EE-4FB74E83EDBA}">
      <dgm:prSet/>
      <dgm:spPr/>
      <dgm:t>
        <a:bodyPr/>
        <a:lstStyle/>
        <a:p>
          <a:endParaRPr lang="it-IT"/>
        </a:p>
      </dgm:t>
    </dgm:pt>
    <dgm:pt modelId="{110C6B62-A71F-4627-9A7B-14E863DD69DB}" type="sibTrans" cxnId="{25904A79-C568-41AF-87EE-4FB74E83EDBA}">
      <dgm:prSet/>
      <dgm:spPr/>
      <dgm:t>
        <a:bodyPr/>
        <a:lstStyle/>
        <a:p>
          <a:endParaRPr lang="it-IT"/>
        </a:p>
      </dgm:t>
    </dgm:pt>
    <dgm:pt modelId="{638E9858-8A53-45F7-89EB-D8E324E3F4C1}">
      <dgm:prSet custT="1"/>
      <dgm:spPr/>
      <dgm:t>
        <a:bodyPr/>
        <a:lstStyle/>
        <a:p>
          <a:endParaRPr lang="it-IT" sz="1200" kern="1200" baseline="0" dirty="0">
            <a:solidFill>
              <a:srgbClr val="000000"/>
            </a:solidFill>
          </a:endParaRPr>
        </a:p>
      </dgm:t>
    </dgm:pt>
    <dgm:pt modelId="{0C414F2B-ACD6-44B6-B797-5EEB8099F7F8}" type="parTrans" cxnId="{76C2857A-6651-4081-8208-BEA92810F5B5}">
      <dgm:prSet/>
      <dgm:spPr/>
      <dgm:t>
        <a:bodyPr/>
        <a:lstStyle/>
        <a:p>
          <a:endParaRPr lang="it-IT"/>
        </a:p>
      </dgm:t>
    </dgm:pt>
    <dgm:pt modelId="{E6922AD4-9068-428E-970C-A33436DE5D38}" type="sibTrans" cxnId="{76C2857A-6651-4081-8208-BEA92810F5B5}">
      <dgm:prSet/>
      <dgm:spPr/>
      <dgm:t>
        <a:bodyPr/>
        <a:lstStyle/>
        <a:p>
          <a:endParaRPr lang="it-IT"/>
        </a:p>
      </dgm:t>
    </dgm:pt>
    <dgm:pt modelId="{1E0E1844-C35D-4824-B58D-5A14265CB26B}">
      <dgm:prSet custT="1"/>
      <dgm:spPr/>
      <dgm:t>
        <a:bodyPr/>
        <a:lstStyle/>
        <a:p>
          <a:endParaRPr lang="it-IT" sz="1200" kern="1200" baseline="0" dirty="0">
            <a:solidFill>
              <a:srgbClr val="000000"/>
            </a:solidFill>
          </a:endParaRPr>
        </a:p>
      </dgm:t>
    </dgm:pt>
    <dgm:pt modelId="{3396AA49-FD87-4184-AEA4-FD8245DBC3DE}" type="parTrans" cxnId="{AFFF5B97-996C-4627-A6E2-EBD3C2CA3F7C}">
      <dgm:prSet/>
      <dgm:spPr/>
      <dgm:t>
        <a:bodyPr/>
        <a:lstStyle/>
        <a:p>
          <a:endParaRPr lang="it-IT"/>
        </a:p>
      </dgm:t>
    </dgm:pt>
    <dgm:pt modelId="{28240B0D-652D-4473-AF96-B4E7371BAED1}" type="sibTrans" cxnId="{AFFF5B97-996C-4627-A6E2-EBD3C2CA3F7C}">
      <dgm:prSet/>
      <dgm:spPr/>
      <dgm:t>
        <a:bodyPr/>
        <a:lstStyle/>
        <a:p>
          <a:endParaRPr lang="it-IT"/>
        </a:p>
      </dgm:t>
    </dgm:pt>
    <dgm:pt modelId="{1A940D67-781D-4D4A-9054-CD3FEF8CD964}" type="pres">
      <dgm:prSet presAssocID="{997537CB-4AE6-4C47-9715-8765A5C060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4074ED7-8466-4E71-BB0F-0870587C8DD4}" type="pres">
      <dgm:prSet presAssocID="{997537CB-4AE6-4C47-9715-8765A5C060EA}" presName="tSp" presStyleCnt="0"/>
      <dgm:spPr/>
    </dgm:pt>
    <dgm:pt modelId="{E29CCC34-C7FD-43AD-9412-98B3732F202F}" type="pres">
      <dgm:prSet presAssocID="{997537CB-4AE6-4C47-9715-8765A5C060EA}" presName="bSp" presStyleCnt="0"/>
      <dgm:spPr/>
    </dgm:pt>
    <dgm:pt modelId="{42C3546F-F41F-4FB6-B028-8F20206778E8}" type="pres">
      <dgm:prSet presAssocID="{997537CB-4AE6-4C47-9715-8765A5C060EA}" presName="process" presStyleCnt="0"/>
      <dgm:spPr/>
    </dgm:pt>
    <dgm:pt modelId="{C6E58E90-A047-49B4-96A8-D9AC502BB615}" type="pres">
      <dgm:prSet presAssocID="{4BEA05B3-3347-4F55-BDF6-A8B071A3A829}" presName="composite1" presStyleCnt="0"/>
      <dgm:spPr/>
    </dgm:pt>
    <dgm:pt modelId="{789D5CA1-3D15-408C-88B3-616D208C3FBE}" type="pres">
      <dgm:prSet presAssocID="{4BEA05B3-3347-4F55-BDF6-A8B071A3A829}" presName="dummyNode1" presStyleLbl="node1" presStyleIdx="0" presStyleCnt="3"/>
      <dgm:spPr/>
    </dgm:pt>
    <dgm:pt modelId="{041B71B3-5D68-4A69-9885-AECE9ADE7D11}" type="pres">
      <dgm:prSet presAssocID="{4BEA05B3-3347-4F55-BDF6-A8B071A3A829}" presName="childNode1" presStyleLbl="bgAcc1" presStyleIdx="0" presStyleCnt="3" custScaleX="172220" custScaleY="12912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3EBE0B8-244F-4601-A3DC-1E2E5146F88B}" type="pres">
      <dgm:prSet presAssocID="{4BEA05B3-3347-4F55-BDF6-A8B071A3A829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46C89F8-C65D-404B-BB26-1FCCF1EFFA54}" type="pres">
      <dgm:prSet presAssocID="{4BEA05B3-3347-4F55-BDF6-A8B071A3A829}" presName="parentNode1" presStyleLbl="node1" presStyleIdx="0" presStyleCnt="3" custScaleX="148054" custLinFactNeighborX="-17188" custLinFactNeighborY="5044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8DE1A4-4DEE-46FB-8AC2-6A1D75843957}" type="pres">
      <dgm:prSet presAssocID="{4BEA05B3-3347-4F55-BDF6-A8B071A3A829}" presName="connSite1" presStyleCnt="0"/>
      <dgm:spPr/>
    </dgm:pt>
    <dgm:pt modelId="{98F5B8E9-4197-4637-A700-8D15E0FB5B48}" type="pres">
      <dgm:prSet presAssocID="{DAC743B6-A910-483F-A522-41C85BCA408C}" presName="Name9" presStyleLbl="sibTrans2D1" presStyleIdx="0" presStyleCnt="2" custAng="0" custScaleX="94287" custScaleY="20738" custLinFactNeighborX="-5236" custLinFactNeighborY="-48940"/>
      <dgm:spPr>
        <a:prstGeom prst="curvedDownArrow">
          <a:avLst/>
        </a:prstGeom>
      </dgm:spPr>
      <dgm:t>
        <a:bodyPr/>
        <a:lstStyle/>
        <a:p>
          <a:endParaRPr lang="it-IT"/>
        </a:p>
      </dgm:t>
    </dgm:pt>
    <dgm:pt modelId="{0ED57DE0-1DBF-42AB-84AE-D9CA8EA29F68}" type="pres">
      <dgm:prSet presAssocID="{34716050-A330-4167-8E46-80FC1F8583D9}" presName="composite2" presStyleCnt="0"/>
      <dgm:spPr/>
    </dgm:pt>
    <dgm:pt modelId="{CDD78CE5-7333-42B2-B747-1E9CD4BC3FD6}" type="pres">
      <dgm:prSet presAssocID="{34716050-A330-4167-8E46-80FC1F8583D9}" presName="dummyNode2" presStyleLbl="node1" presStyleIdx="0" presStyleCnt="3"/>
      <dgm:spPr/>
    </dgm:pt>
    <dgm:pt modelId="{F12B9EF4-A5C1-4EDE-9976-0086F84C01DC}" type="pres">
      <dgm:prSet presAssocID="{34716050-A330-4167-8E46-80FC1F8583D9}" presName="childNode2" presStyleLbl="bgAcc1" presStyleIdx="1" presStyleCnt="3" custScaleX="177762" custScaleY="127647" custLinFactNeighborX="1168" custLinFactNeighborY="1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2B91DE7-44B4-4B93-AE45-EFEDFD000E98}" type="pres">
      <dgm:prSet presAssocID="{34716050-A330-4167-8E46-80FC1F8583D9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65E7710-1853-4529-AF95-F7B456BEA2DF}" type="pres">
      <dgm:prSet presAssocID="{34716050-A330-4167-8E46-80FC1F8583D9}" presName="parentNode2" presStyleLbl="node1" presStyleIdx="1" presStyleCnt="3" custScaleX="113470" custScaleY="110222" custLinFactNeighborX="36787" custLinFactNeighborY="-2737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FC077A-F9D0-4575-B08C-56368F7D2CD5}" type="pres">
      <dgm:prSet presAssocID="{34716050-A330-4167-8E46-80FC1F8583D9}" presName="connSite2" presStyleCnt="0"/>
      <dgm:spPr/>
    </dgm:pt>
    <dgm:pt modelId="{33D44036-F90C-4577-B260-997C117A4FFA}" type="pres">
      <dgm:prSet presAssocID="{B672B3C1-EBD1-4F46-8C74-416BA56EBA1A}" presName="Name18" presStyleLbl="sibTrans2D1" presStyleIdx="1" presStyleCnt="2" custAng="0" custScaleX="107075" custScaleY="24819" custLinFactNeighborX="-8936" custLinFactNeighborY="-32696"/>
      <dgm:spPr>
        <a:prstGeom prst="curvedDownArrow">
          <a:avLst/>
        </a:prstGeom>
      </dgm:spPr>
      <dgm:t>
        <a:bodyPr/>
        <a:lstStyle/>
        <a:p>
          <a:endParaRPr lang="it-IT"/>
        </a:p>
      </dgm:t>
    </dgm:pt>
    <dgm:pt modelId="{E2ED9780-378C-4B38-8470-8F0E59766AD8}" type="pres">
      <dgm:prSet presAssocID="{99C03379-7394-4F34-B3AB-BFCA9AE669B4}" presName="composite1" presStyleCnt="0"/>
      <dgm:spPr/>
    </dgm:pt>
    <dgm:pt modelId="{78F37130-D16E-4DF2-93D2-ED379B106F63}" type="pres">
      <dgm:prSet presAssocID="{99C03379-7394-4F34-B3AB-BFCA9AE669B4}" presName="dummyNode1" presStyleLbl="node1" presStyleIdx="1" presStyleCnt="3"/>
      <dgm:spPr/>
    </dgm:pt>
    <dgm:pt modelId="{1FCB4357-37EB-4F07-87C8-54C64F3ACC08}" type="pres">
      <dgm:prSet presAssocID="{99C03379-7394-4F34-B3AB-BFCA9AE669B4}" presName="childNode1" presStyleLbl="bgAcc1" presStyleIdx="2" presStyleCnt="3" custScaleX="193838" custScaleY="130949" custLinFactNeighborX="684" custLinFactNeighborY="31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269A5F1-0BEF-4698-B8C5-19C02D90416D}" type="pres">
      <dgm:prSet presAssocID="{99C03379-7394-4F34-B3AB-BFCA9AE669B4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41E1466-672D-4A40-8DFD-3744DC9B7B43}" type="pres">
      <dgm:prSet presAssocID="{99C03379-7394-4F34-B3AB-BFCA9AE669B4}" presName="parentNode1" presStyleLbl="node1" presStyleIdx="2" presStyleCnt="3" custScaleX="138015" custScaleY="113453" custLinFactNeighborX="-14451" custLinFactNeighborY="6051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4BE0DE-CB75-41AE-9CE5-2CE7F4A1D3F9}" type="pres">
      <dgm:prSet presAssocID="{99C03379-7394-4F34-B3AB-BFCA9AE669B4}" presName="connSite1" presStyleCnt="0"/>
      <dgm:spPr/>
    </dgm:pt>
  </dgm:ptLst>
  <dgm:cxnLst>
    <dgm:cxn modelId="{679D7599-967B-4EE5-9BF6-F5173790808D}" type="presOf" srcId="{F827C2C7-B4A3-4BCD-965F-0868A3AE33CC}" destId="{C2B91DE7-44B4-4B93-AE45-EFEDFD000E98}" srcOrd="1" destOrd="2" presId="urn:microsoft.com/office/officeart/2005/8/layout/hProcess4"/>
    <dgm:cxn modelId="{AFFF5B97-996C-4627-A6E2-EBD3C2CA3F7C}" srcId="{34716050-A330-4167-8E46-80FC1F8583D9}" destId="{1E0E1844-C35D-4824-B58D-5A14265CB26B}" srcOrd="4" destOrd="0" parTransId="{3396AA49-FD87-4184-AEA4-FD8245DBC3DE}" sibTransId="{28240B0D-652D-4473-AF96-B4E7371BAED1}"/>
    <dgm:cxn modelId="{7BA5A2B4-5185-4893-B46A-3271BE049E69}" type="presOf" srcId="{D91106D2-07FD-405E-9E84-CADB529BAFD2}" destId="{E269A5F1-0BEF-4698-B8C5-19C02D90416D}" srcOrd="1" destOrd="0" presId="urn:microsoft.com/office/officeart/2005/8/layout/hProcess4"/>
    <dgm:cxn modelId="{32566EA2-B0EA-43FB-90E1-979496396ADD}" srcId="{34716050-A330-4167-8E46-80FC1F8583D9}" destId="{8439E85A-BE87-4EBF-93FD-A41B5436C81E}" srcOrd="1" destOrd="0" parTransId="{3EB16CC6-8C00-46BC-88E8-827B4462433B}" sibTransId="{C23A4FA5-A7D4-4932-A1AC-8AF794DBDE15}"/>
    <dgm:cxn modelId="{667BF800-8917-4E95-966C-D02E21A29954}" type="presOf" srcId="{997537CB-4AE6-4C47-9715-8765A5C060EA}" destId="{1A940D67-781D-4D4A-9054-CD3FEF8CD964}" srcOrd="0" destOrd="0" presId="urn:microsoft.com/office/officeart/2005/8/layout/hProcess4"/>
    <dgm:cxn modelId="{146B2237-2383-48C4-A032-C6C96CAE7615}" type="presOf" srcId="{F827C2C7-B4A3-4BCD-965F-0868A3AE33CC}" destId="{F12B9EF4-A5C1-4EDE-9976-0086F84C01DC}" srcOrd="0" destOrd="2" presId="urn:microsoft.com/office/officeart/2005/8/layout/hProcess4"/>
    <dgm:cxn modelId="{63B0C321-0BF2-4A78-AFC7-11F4949D9645}" type="presOf" srcId="{E6D378FA-ED2D-4BC8-9370-BD8E61C4EADC}" destId="{E269A5F1-0BEF-4698-B8C5-19C02D90416D}" srcOrd="1" destOrd="2" presId="urn:microsoft.com/office/officeart/2005/8/layout/hProcess4"/>
    <dgm:cxn modelId="{F01EE8BD-66AA-4817-954F-4776BF51E602}" type="presOf" srcId="{F92AFD77-DAFE-405A-B44D-B0C2A6614A86}" destId="{041B71B3-5D68-4A69-9885-AECE9ADE7D11}" srcOrd="0" destOrd="2" presId="urn:microsoft.com/office/officeart/2005/8/layout/hProcess4"/>
    <dgm:cxn modelId="{3CF10EC6-B6BC-402A-942D-34FF7A838832}" type="presOf" srcId="{4BEA05B3-3347-4F55-BDF6-A8B071A3A829}" destId="{546C89F8-C65D-404B-BB26-1FCCF1EFFA54}" srcOrd="0" destOrd="0" presId="urn:microsoft.com/office/officeart/2005/8/layout/hProcess4"/>
    <dgm:cxn modelId="{1A6436B1-AACA-485B-9696-A4DD489F7869}" type="presOf" srcId="{8648342C-B58D-4421-A236-4894E23C9311}" destId="{041B71B3-5D68-4A69-9885-AECE9ADE7D11}" srcOrd="0" destOrd="0" presId="urn:microsoft.com/office/officeart/2005/8/layout/hProcess4"/>
    <dgm:cxn modelId="{76C2857A-6651-4081-8208-BEA92810F5B5}" srcId="{34716050-A330-4167-8E46-80FC1F8583D9}" destId="{638E9858-8A53-45F7-89EB-D8E324E3F4C1}" srcOrd="3" destOrd="0" parTransId="{0C414F2B-ACD6-44B6-B797-5EEB8099F7F8}" sibTransId="{E6922AD4-9068-428E-970C-A33436DE5D38}"/>
    <dgm:cxn modelId="{2BA2E275-D103-469B-A76F-FB549191C403}" srcId="{997537CB-4AE6-4C47-9715-8765A5C060EA}" destId="{99C03379-7394-4F34-B3AB-BFCA9AE669B4}" srcOrd="2" destOrd="0" parTransId="{E20A7EB4-0235-4BB3-8DFA-E44083326B9F}" sibTransId="{C8263498-56EA-4990-B6EC-8A42CBDAF6AB}"/>
    <dgm:cxn modelId="{8BB37DD6-536D-40DA-88AA-215FEC73D51F}" srcId="{4BEA05B3-3347-4F55-BDF6-A8B071A3A829}" destId="{49FADD88-3590-47C1-A1AB-0386DDEA70CC}" srcOrd="1" destOrd="0" parTransId="{EA988B48-EDB6-44C5-8E9E-1CBEAE7AE271}" sibTransId="{B122C780-F010-44E1-9FAA-78EC88B42A28}"/>
    <dgm:cxn modelId="{62BF20A4-3522-4745-B46A-14FEC0556743}" type="presOf" srcId="{8648342C-B58D-4421-A236-4894E23C9311}" destId="{E3EBE0B8-244F-4601-A3DC-1E2E5146F88B}" srcOrd="1" destOrd="0" presId="urn:microsoft.com/office/officeart/2005/8/layout/hProcess4"/>
    <dgm:cxn modelId="{C5C95C98-A480-4433-B2A5-849369A84169}" type="presOf" srcId="{B672B3C1-EBD1-4F46-8C74-416BA56EBA1A}" destId="{33D44036-F90C-4577-B260-997C117A4FFA}" srcOrd="0" destOrd="0" presId="urn:microsoft.com/office/officeart/2005/8/layout/hProcess4"/>
    <dgm:cxn modelId="{8A2314AE-CB51-42A7-ACFF-57323CFD5B65}" type="presOf" srcId="{49FADD88-3590-47C1-A1AB-0386DDEA70CC}" destId="{E3EBE0B8-244F-4601-A3DC-1E2E5146F88B}" srcOrd="1" destOrd="1" presId="urn:microsoft.com/office/officeart/2005/8/layout/hProcess4"/>
    <dgm:cxn modelId="{529E6229-F0B0-4356-90AB-56A0EC189331}" srcId="{997537CB-4AE6-4C47-9715-8765A5C060EA}" destId="{34716050-A330-4167-8E46-80FC1F8583D9}" srcOrd="1" destOrd="0" parTransId="{925FDC10-8B84-4B7F-BB76-3C137D88E56C}" sibTransId="{B672B3C1-EBD1-4F46-8C74-416BA56EBA1A}"/>
    <dgm:cxn modelId="{25904A79-C568-41AF-87EE-4FB74E83EDBA}" srcId="{34716050-A330-4167-8E46-80FC1F8583D9}" destId="{F827C2C7-B4A3-4BCD-965F-0868A3AE33CC}" srcOrd="2" destOrd="0" parTransId="{1150C7E8-D431-4D57-8E7A-E12B41C305C8}" sibTransId="{110C6B62-A71F-4627-9A7B-14E863DD69DB}"/>
    <dgm:cxn modelId="{CCDD1212-C2EB-48C6-BCFA-79A245435D3A}" type="presOf" srcId="{638E9858-8A53-45F7-89EB-D8E324E3F4C1}" destId="{C2B91DE7-44B4-4B93-AE45-EFEDFD000E98}" srcOrd="1" destOrd="3" presId="urn:microsoft.com/office/officeart/2005/8/layout/hProcess4"/>
    <dgm:cxn modelId="{1BE7B3CC-CDC3-4356-9D3B-C7AF2A686DD2}" srcId="{34716050-A330-4167-8E46-80FC1F8583D9}" destId="{3789AB1D-D869-4E9E-BD4A-14C342818F83}" srcOrd="0" destOrd="0" parTransId="{5646CC59-ADD4-4CF7-B42C-E21EE2945F42}" sibTransId="{6576C825-7A86-4C7F-A618-218217CD3116}"/>
    <dgm:cxn modelId="{9BE4E577-51BA-4C50-8782-A28F69AF5F00}" type="presOf" srcId="{1E0E1844-C35D-4824-B58D-5A14265CB26B}" destId="{C2B91DE7-44B4-4B93-AE45-EFEDFD000E98}" srcOrd="1" destOrd="4" presId="urn:microsoft.com/office/officeart/2005/8/layout/hProcess4"/>
    <dgm:cxn modelId="{55716002-6408-4AC2-BB49-21509601EC34}" type="presOf" srcId="{638E9858-8A53-45F7-89EB-D8E324E3F4C1}" destId="{F12B9EF4-A5C1-4EDE-9976-0086F84C01DC}" srcOrd="0" destOrd="3" presId="urn:microsoft.com/office/officeart/2005/8/layout/hProcess4"/>
    <dgm:cxn modelId="{616F9EB9-939C-4498-B42F-948A1F4F4422}" type="presOf" srcId="{34716050-A330-4167-8E46-80FC1F8583D9}" destId="{E65E7710-1853-4529-AF95-F7B456BEA2DF}" srcOrd="0" destOrd="0" presId="urn:microsoft.com/office/officeart/2005/8/layout/hProcess4"/>
    <dgm:cxn modelId="{7BFDDA35-FA68-430A-AAE9-94195D2A111B}" type="presOf" srcId="{49FADD88-3590-47C1-A1AB-0386DDEA70CC}" destId="{041B71B3-5D68-4A69-9885-AECE9ADE7D11}" srcOrd="0" destOrd="1" presId="urn:microsoft.com/office/officeart/2005/8/layout/hProcess4"/>
    <dgm:cxn modelId="{616C1E9E-4E15-42A6-8556-94FD1DC237C6}" type="presOf" srcId="{8439E85A-BE87-4EBF-93FD-A41B5436C81E}" destId="{F12B9EF4-A5C1-4EDE-9976-0086F84C01DC}" srcOrd="0" destOrd="1" presId="urn:microsoft.com/office/officeart/2005/8/layout/hProcess4"/>
    <dgm:cxn modelId="{1ECB9A16-AA87-487B-9804-9BC0F5AC175B}" srcId="{99C03379-7394-4F34-B3AB-BFCA9AE669B4}" destId="{D91106D2-07FD-405E-9E84-CADB529BAFD2}" srcOrd="0" destOrd="0" parTransId="{F54A4A23-69A7-4E27-83E6-27FAB48B7D67}" sibTransId="{BB92AEE1-C8C0-4FFB-B7C9-4A7344BE30F2}"/>
    <dgm:cxn modelId="{DA686EF4-7F2B-4423-9D47-AD6C1B7C4441}" srcId="{997537CB-4AE6-4C47-9715-8765A5C060EA}" destId="{4BEA05B3-3347-4F55-BDF6-A8B071A3A829}" srcOrd="0" destOrd="0" parTransId="{7D664AE0-25DB-4293-A743-0A9AC697FED9}" sibTransId="{DAC743B6-A910-483F-A522-41C85BCA408C}"/>
    <dgm:cxn modelId="{59FDFF01-D581-433C-94E0-AB105271F180}" type="presOf" srcId="{D91106D2-07FD-405E-9E84-CADB529BAFD2}" destId="{1FCB4357-37EB-4F07-87C8-54C64F3ACC08}" srcOrd="0" destOrd="0" presId="urn:microsoft.com/office/officeart/2005/8/layout/hProcess4"/>
    <dgm:cxn modelId="{11A22246-A31A-404F-B6C8-A94915691A71}" srcId="{4BEA05B3-3347-4F55-BDF6-A8B071A3A829}" destId="{8648342C-B58D-4421-A236-4894E23C9311}" srcOrd="0" destOrd="0" parTransId="{51393BEB-1764-4E71-BAE9-3F2A656C7655}" sibTransId="{684F922C-E2CE-4BD4-9763-D7EF34831121}"/>
    <dgm:cxn modelId="{CBA4299C-2A18-49DE-BB88-725351F4F8C6}" type="presOf" srcId="{DAC743B6-A910-483F-A522-41C85BCA408C}" destId="{98F5B8E9-4197-4637-A700-8D15E0FB5B48}" srcOrd="0" destOrd="0" presId="urn:microsoft.com/office/officeart/2005/8/layout/hProcess4"/>
    <dgm:cxn modelId="{02BD793C-6FA2-4CCB-88B6-AF6AEBD8FFDD}" type="presOf" srcId="{8439E85A-BE87-4EBF-93FD-A41B5436C81E}" destId="{C2B91DE7-44B4-4B93-AE45-EFEDFD000E98}" srcOrd="1" destOrd="1" presId="urn:microsoft.com/office/officeart/2005/8/layout/hProcess4"/>
    <dgm:cxn modelId="{B35357B1-F3C0-48D9-9696-D71A5FE88C6E}" type="presOf" srcId="{700A9740-E370-4411-869C-A4B1E0247CC0}" destId="{1FCB4357-37EB-4F07-87C8-54C64F3ACC08}" srcOrd="0" destOrd="1" presId="urn:microsoft.com/office/officeart/2005/8/layout/hProcess4"/>
    <dgm:cxn modelId="{0CF312B8-9630-41EC-8A23-F996A66B9FEF}" type="presOf" srcId="{3789AB1D-D869-4E9E-BD4A-14C342818F83}" destId="{F12B9EF4-A5C1-4EDE-9976-0086F84C01DC}" srcOrd="0" destOrd="0" presId="urn:microsoft.com/office/officeart/2005/8/layout/hProcess4"/>
    <dgm:cxn modelId="{D43DF76F-10C7-4A6E-AD73-D0EFF6FAE079}" type="presOf" srcId="{700A9740-E370-4411-869C-A4B1E0247CC0}" destId="{E269A5F1-0BEF-4698-B8C5-19C02D90416D}" srcOrd="1" destOrd="1" presId="urn:microsoft.com/office/officeart/2005/8/layout/hProcess4"/>
    <dgm:cxn modelId="{1831D67A-9AFF-46C0-8A48-FD369B3FE6B2}" type="presOf" srcId="{3789AB1D-D869-4E9E-BD4A-14C342818F83}" destId="{C2B91DE7-44B4-4B93-AE45-EFEDFD000E98}" srcOrd="1" destOrd="0" presId="urn:microsoft.com/office/officeart/2005/8/layout/hProcess4"/>
    <dgm:cxn modelId="{E0B3FB16-7CE0-4749-B5F5-843981A521C7}" srcId="{99C03379-7394-4F34-B3AB-BFCA9AE669B4}" destId="{700A9740-E370-4411-869C-A4B1E0247CC0}" srcOrd="1" destOrd="0" parTransId="{BE8184AB-296C-4F5E-A5A8-AFCF049D2757}" sibTransId="{EB21F054-1B2D-4FE3-ABE1-7EEABEABE132}"/>
    <dgm:cxn modelId="{31E926AA-FA5E-4B43-BDEE-67571A15B6A9}" srcId="{4BEA05B3-3347-4F55-BDF6-A8B071A3A829}" destId="{F92AFD77-DAFE-405A-B44D-B0C2A6614A86}" srcOrd="2" destOrd="0" parTransId="{97859568-3D4D-4C8B-8AFF-C3E389E08ECC}" sibTransId="{936BB81E-7C3C-4DEF-AB14-0F4A46D7A4AD}"/>
    <dgm:cxn modelId="{A572F2B0-A753-4E3F-BB16-C29CEC0609EC}" type="presOf" srcId="{F92AFD77-DAFE-405A-B44D-B0C2A6614A86}" destId="{E3EBE0B8-244F-4601-A3DC-1E2E5146F88B}" srcOrd="1" destOrd="2" presId="urn:microsoft.com/office/officeart/2005/8/layout/hProcess4"/>
    <dgm:cxn modelId="{0A361234-7547-42AC-9019-5A0170D7E332}" type="presOf" srcId="{E6D378FA-ED2D-4BC8-9370-BD8E61C4EADC}" destId="{1FCB4357-37EB-4F07-87C8-54C64F3ACC08}" srcOrd="0" destOrd="2" presId="urn:microsoft.com/office/officeart/2005/8/layout/hProcess4"/>
    <dgm:cxn modelId="{06D3E217-BB8C-4DBA-B98C-917F31A70ACC}" srcId="{99C03379-7394-4F34-B3AB-BFCA9AE669B4}" destId="{E6D378FA-ED2D-4BC8-9370-BD8E61C4EADC}" srcOrd="2" destOrd="0" parTransId="{35F3CF9A-7499-48F5-AAE0-2294F1EE2E4E}" sibTransId="{39363F6F-D1A8-461E-88D2-80628DF5949F}"/>
    <dgm:cxn modelId="{DF284189-2FD2-4A8D-AD53-8C1593AD9863}" type="presOf" srcId="{1E0E1844-C35D-4824-B58D-5A14265CB26B}" destId="{F12B9EF4-A5C1-4EDE-9976-0086F84C01DC}" srcOrd="0" destOrd="4" presId="urn:microsoft.com/office/officeart/2005/8/layout/hProcess4"/>
    <dgm:cxn modelId="{31B88654-0A54-4CB1-93A6-C06979BF63A8}" type="presOf" srcId="{99C03379-7394-4F34-B3AB-BFCA9AE669B4}" destId="{D41E1466-672D-4A40-8DFD-3744DC9B7B43}" srcOrd="0" destOrd="0" presId="urn:microsoft.com/office/officeart/2005/8/layout/hProcess4"/>
    <dgm:cxn modelId="{4E3CCD22-34E3-4A22-A872-36A73E8E170B}" type="presParOf" srcId="{1A940D67-781D-4D4A-9054-CD3FEF8CD964}" destId="{D4074ED7-8466-4E71-BB0F-0870587C8DD4}" srcOrd="0" destOrd="0" presId="urn:microsoft.com/office/officeart/2005/8/layout/hProcess4"/>
    <dgm:cxn modelId="{30F470C1-D452-44A9-B736-58CB7B808118}" type="presParOf" srcId="{1A940D67-781D-4D4A-9054-CD3FEF8CD964}" destId="{E29CCC34-C7FD-43AD-9412-98B3732F202F}" srcOrd="1" destOrd="0" presId="urn:microsoft.com/office/officeart/2005/8/layout/hProcess4"/>
    <dgm:cxn modelId="{D021F778-D463-4497-A026-3E4A8CB7D122}" type="presParOf" srcId="{1A940D67-781D-4D4A-9054-CD3FEF8CD964}" destId="{42C3546F-F41F-4FB6-B028-8F20206778E8}" srcOrd="2" destOrd="0" presId="urn:microsoft.com/office/officeart/2005/8/layout/hProcess4"/>
    <dgm:cxn modelId="{242C155A-226A-4FF8-99B4-C40591E6AFA7}" type="presParOf" srcId="{42C3546F-F41F-4FB6-B028-8F20206778E8}" destId="{C6E58E90-A047-49B4-96A8-D9AC502BB615}" srcOrd="0" destOrd="0" presId="urn:microsoft.com/office/officeart/2005/8/layout/hProcess4"/>
    <dgm:cxn modelId="{C9134058-4E12-4C0E-9D97-20CED4A24664}" type="presParOf" srcId="{C6E58E90-A047-49B4-96A8-D9AC502BB615}" destId="{789D5CA1-3D15-408C-88B3-616D208C3FBE}" srcOrd="0" destOrd="0" presId="urn:microsoft.com/office/officeart/2005/8/layout/hProcess4"/>
    <dgm:cxn modelId="{C33F1259-A441-464B-BA02-1F3CA0575C02}" type="presParOf" srcId="{C6E58E90-A047-49B4-96A8-D9AC502BB615}" destId="{041B71B3-5D68-4A69-9885-AECE9ADE7D11}" srcOrd="1" destOrd="0" presId="urn:microsoft.com/office/officeart/2005/8/layout/hProcess4"/>
    <dgm:cxn modelId="{330D7D44-036B-4628-8ABE-F04C1AF6620B}" type="presParOf" srcId="{C6E58E90-A047-49B4-96A8-D9AC502BB615}" destId="{E3EBE0B8-244F-4601-A3DC-1E2E5146F88B}" srcOrd="2" destOrd="0" presId="urn:microsoft.com/office/officeart/2005/8/layout/hProcess4"/>
    <dgm:cxn modelId="{A5BE5A3C-B3E4-41AA-BCEB-DB9E79D79D96}" type="presParOf" srcId="{C6E58E90-A047-49B4-96A8-D9AC502BB615}" destId="{546C89F8-C65D-404B-BB26-1FCCF1EFFA54}" srcOrd="3" destOrd="0" presId="urn:microsoft.com/office/officeart/2005/8/layout/hProcess4"/>
    <dgm:cxn modelId="{8C565AFD-83D5-4961-BC8A-AFD08E278EA1}" type="presParOf" srcId="{C6E58E90-A047-49B4-96A8-D9AC502BB615}" destId="{598DE1A4-4DEE-46FB-8AC2-6A1D75843957}" srcOrd="4" destOrd="0" presId="urn:microsoft.com/office/officeart/2005/8/layout/hProcess4"/>
    <dgm:cxn modelId="{2924086E-8521-498B-81BA-5846FB020870}" type="presParOf" srcId="{42C3546F-F41F-4FB6-B028-8F20206778E8}" destId="{98F5B8E9-4197-4637-A700-8D15E0FB5B48}" srcOrd="1" destOrd="0" presId="urn:microsoft.com/office/officeart/2005/8/layout/hProcess4"/>
    <dgm:cxn modelId="{DB9D0219-53FA-4EEA-9F7F-26A95B01EA71}" type="presParOf" srcId="{42C3546F-F41F-4FB6-B028-8F20206778E8}" destId="{0ED57DE0-1DBF-42AB-84AE-D9CA8EA29F68}" srcOrd="2" destOrd="0" presId="urn:microsoft.com/office/officeart/2005/8/layout/hProcess4"/>
    <dgm:cxn modelId="{A8EC0C38-82C6-4CB8-B551-F42C0C586B02}" type="presParOf" srcId="{0ED57DE0-1DBF-42AB-84AE-D9CA8EA29F68}" destId="{CDD78CE5-7333-42B2-B747-1E9CD4BC3FD6}" srcOrd="0" destOrd="0" presId="urn:microsoft.com/office/officeart/2005/8/layout/hProcess4"/>
    <dgm:cxn modelId="{51F51D5F-8630-4E63-ADD5-30BAD5E48073}" type="presParOf" srcId="{0ED57DE0-1DBF-42AB-84AE-D9CA8EA29F68}" destId="{F12B9EF4-A5C1-4EDE-9976-0086F84C01DC}" srcOrd="1" destOrd="0" presId="urn:microsoft.com/office/officeart/2005/8/layout/hProcess4"/>
    <dgm:cxn modelId="{CF023EF6-506B-4019-A42A-85F386BC9511}" type="presParOf" srcId="{0ED57DE0-1DBF-42AB-84AE-D9CA8EA29F68}" destId="{C2B91DE7-44B4-4B93-AE45-EFEDFD000E98}" srcOrd="2" destOrd="0" presId="urn:microsoft.com/office/officeart/2005/8/layout/hProcess4"/>
    <dgm:cxn modelId="{C5F10FB6-A17A-4531-970A-86715892274D}" type="presParOf" srcId="{0ED57DE0-1DBF-42AB-84AE-D9CA8EA29F68}" destId="{E65E7710-1853-4529-AF95-F7B456BEA2DF}" srcOrd="3" destOrd="0" presId="urn:microsoft.com/office/officeart/2005/8/layout/hProcess4"/>
    <dgm:cxn modelId="{CC299CC5-4344-4291-BB7E-9892CB4EC69F}" type="presParOf" srcId="{0ED57DE0-1DBF-42AB-84AE-D9CA8EA29F68}" destId="{04FC077A-F9D0-4575-B08C-56368F7D2CD5}" srcOrd="4" destOrd="0" presId="urn:microsoft.com/office/officeart/2005/8/layout/hProcess4"/>
    <dgm:cxn modelId="{3D30C699-2218-4649-AC4C-CF7249C7F649}" type="presParOf" srcId="{42C3546F-F41F-4FB6-B028-8F20206778E8}" destId="{33D44036-F90C-4577-B260-997C117A4FFA}" srcOrd="3" destOrd="0" presId="urn:microsoft.com/office/officeart/2005/8/layout/hProcess4"/>
    <dgm:cxn modelId="{BAE9F167-A723-4E54-9505-61B0D31CDA95}" type="presParOf" srcId="{42C3546F-F41F-4FB6-B028-8F20206778E8}" destId="{E2ED9780-378C-4B38-8470-8F0E59766AD8}" srcOrd="4" destOrd="0" presId="urn:microsoft.com/office/officeart/2005/8/layout/hProcess4"/>
    <dgm:cxn modelId="{E3B84573-D77C-4947-A1D7-1D2B223E680E}" type="presParOf" srcId="{E2ED9780-378C-4B38-8470-8F0E59766AD8}" destId="{78F37130-D16E-4DF2-93D2-ED379B106F63}" srcOrd="0" destOrd="0" presId="urn:microsoft.com/office/officeart/2005/8/layout/hProcess4"/>
    <dgm:cxn modelId="{4D852B59-CB36-4C5E-83F4-4D1531157D49}" type="presParOf" srcId="{E2ED9780-378C-4B38-8470-8F0E59766AD8}" destId="{1FCB4357-37EB-4F07-87C8-54C64F3ACC08}" srcOrd="1" destOrd="0" presId="urn:microsoft.com/office/officeart/2005/8/layout/hProcess4"/>
    <dgm:cxn modelId="{14F753C2-F750-410A-91D3-DCEBC2B687EA}" type="presParOf" srcId="{E2ED9780-378C-4B38-8470-8F0E59766AD8}" destId="{E269A5F1-0BEF-4698-B8C5-19C02D90416D}" srcOrd="2" destOrd="0" presId="urn:microsoft.com/office/officeart/2005/8/layout/hProcess4"/>
    <dgm:cxn modelId="{FCCA33FB-7835-4F5F-B071-69AADFD93FA0}" type="presParOf" srcId="{E2ED9780-378C-4B38-8470-8F0E59766AD8}" destId="{D41E1466-672D-4A40-8DFD-3744DC9B7B43}" srcOrd="3" destOrd="0" presId="urn:microsoft.com/office/officeart/2005/8/layout/hProcess4"/>
    <dgm:cxn modelId="{897AAC31-87D2-4442-A3E1-E69C2A8050AA}" type="presParOf" srcId="{E2ED9780-378C-4B38-8470-8F0E59766AD8}" destId="{754BE0DE-CB75-41AE-9CE5-2CE7F4A1D3F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DBD770-01CC-4A7F-9018-BF1FA7B7F4A3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B1FCC80-E9BD-4A27-B9DB-44326DD8C40C}">
      <dgm:prSet phldrT="[Tes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it-IT" sz="1200" dirty="0">
              <a:solidFill>
                <a:srgbClr val="000000"/>
              </a:solidFill>
            </a:rPr>
            <a:t>Organizzazione Minimale</a:t>
          </a:r>
          <a:endParaRPr lang="it-IT" sz="700" dirty="0"/>
        </a:p>
      </dgm:t>
    </dgm:pt>
    <dgm:pt modelId="{0F5F105F-AE62-4992-AA28-2686715C0C9F}" type="parTrans" cxnId="{B122321D-B96A-4E23-B165-DAC5919A2207}">
      <dgm:prSet/>
      <dgm:spPr/>
      <dgm:t>
        <a:bodyPr/>
        <a:lstStyle/>
        <a:p>
          <a:endParaRPr lang="it-IT"/>
        </a:p>
      </dgm:t>
    </dgm:pt>
    <dgm:pt modelId="{51B01EE3-BA71-402F-9796-E64E93D29828}" type="sibTrans" cxnId="{B122321D-B96A-4E23-B165-DAC5919A2207}">
      <dgm:prSet/>
      <dgm:spPr/>
      <dgm:t>
        <a:bodyPr/>
        <a:lstStyle/>
        <a:p>
          <a:endParaRPr lang="it-IT"/>
        </a:p>
      </dgm:t>
    </dgm:pt>
    <dgm:pt modelId="{16B92DEF-3D21-4C19-BF6F-026336584F17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100" b="1" dirty="0">
              <a:solidFill>
                <a:srgbClr val="000000"/>
              </a:solidFill>
              <a:latin typeface="Century Gothic" pitchFamily="34" charset="0"/>
            </a:rPr>
            <a:t>La </a:t>
          </a:r>
          <a:r>
            <a:rPr lang="it-IT" sz="1100" b="1" dirty="0" err="1">
              <a:solidFill>
                <a:srgbClr val="000000"/>
              </a:solidFill>
              <a:latin typeface="Century Gothic" pitchFamily="34" charset="0"/>
            </a:rPr>
            <a:t>Lean</a:t>
          </a:r>
          <a:r>
            <a:rPr lang="it-IT" sz="1100" b="1" dirty="0">
              <a:solidFill>
                <a:srgbClr val="000000"/>
              </a:solidFill>
              <a:latin typeface="Century Gothic" pitchFamily="34" charset="0"/>
            </a:rPr>
            <a:t> Production: La Fabbrica a 6 zeri</a:t>
          </a:r>
        </a:p>
      </dgm:t>
    </dgm:pt>
    <dgm:pt modelId="{6B644ECA-6525-4D6D-BA00-0A257F63646D}" type="parTrans" cxnId="{822713DD-E968-47BF-954B-E6694B57C2F8}">
      <dgm:prSet/>
      <dgm:spPr/>
      <dgm:t>
        <a:bodyPr/>
        <a:lstStyle/>
        <a:p>
          <a:endParaRPr lang="it-IT"/>
        </a:p>
      </dgm:t>
    </dgm:pt>
    <dgm:pt modelId="{FD1B88A1-8629-4108-8685-73701F786711}" type="sibTrans" cxnId="{822713DD-E968-47BF-954B-E6694B57C2F8}">
      <dgm:prSet/>
      <dgm:spPr/>
      <dgm:t>
        <a:bodyPr/>
        <a:lstStyle/>
        <a:p>
          <a:endParaRPr lang="it-IT"/>
        </a:p>
      </dgm:t>
    </dgm:pt>
    <dgm:pt modelId="{F76011FE-4199-4100-B4AB-36480341C1DC}">
      <dgm:prSet phldrT="[Tes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it-IT" sz="1200" dirty="0">
              <a:solidFill>
                <a:srgbClr val="000000"/>
              </a:solidFill>
            </a:rPr>
            <a:t>Eliminazione dei 7 sprechi aziendali</a:t>
          </a:r>
        </a:p>
      </dgm:t>
    </dgm:pt>
    <dgm:pt modelId="{9DD75E6D-1A60-4F2F-9163-DA230C3FC832}" type="parTrans" cxnId="{79E0E2CF-F36C-4E27-8954-DCC7EB0260CC}">
      <dgm:prSet/>
      <dgm:spPr/>
      <dgm:t>
        <a:bodyPr/>
        <a:lstStyle/>
        <a:p>
          <a:endParaRPr lang="it-IT"/>
        </a:p>
      </dgm:t>
    </dgm:pt>
    <dgm:pt modelId="{B98BDE1C-8844-4CAC-96BA-F12566CF4891}" type="sibTrans" cxnId="{79E0E2CF-F36C-4E27-8954-DCC7EB0260CC}">
      <dgm:prSet/>
      <dgm:spPr/>
      <dgm:t>
        <a:bodyPr/>
        <a:lstStyle/>
        <a:p>
          <a:endParaRPr lang="it-IT"/>
        </a:p>
      </dgm:t>
    </dgm:pt>
    <dgm:pt modelId="{F9DBA66C-B3F4-4A9E-9129-026935409145}">
      <dgm:prSet phldrT="[Tes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it-IT" sz="1200" dirty="0">
              <a:solidFill>
                <a:srgbClr val="000000"/>
              </a:solidFill>
            </a:rPr>
            <a:t>Logica di tipo “PULL”</a:t>
          </a:r>
        </a:p>
      </dgm:t>
    </dgm:pt>
    <dgm:pt modelId="{9590F8A2-97D0-46B6-B471-CFC6BBD7BA48}" type="parTrans" cxnId="{ABC5FA39-189A-4E77-BCAB-2417F6EC0415}">
      <dgm:prSet/>
      <dgm:spPr/>
      <dgm:t>
        <a:bodyPr/>
        <a:lstStyle/>
        <a:p>
          <a:endParaRPr lang="it-IT"/>
        </a:p>
      </dgm:t>
    </dgm:pt>
    <dgm:pt modelId="{71496409-843F-48B9-819D-2F3F4985AB2D}" type="sibTrans" cxnId="{ABC5FA39-189A-4E77-BCAB-2417F6EC0415}">
      <dgm:prSet/>
      <dgm:spPr/>
      <dgm:t>
        <a:bodyPr/>
        <a:lstStyle/>
        <a:p>
          <a:endParaRPr lang="it-IT"/>
        </a:p>
      </dgm:t>
    </dgm:pt>
    <dgm:pt modelId="{00D20F51-CB14-46F8-870D-ED190C930EFC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100" b="1" dirty="0">
              <a:solidFill>
                <a:srgbClr val="000000"/>
              </a:solidFill>
              <a:latin typeface="Century Gothic" pitchFamily="34" charset="0"/>
            </a:rPr>
            <a:t>Nuovi modelli per il XXI secolo</a:t>
          </a:r>
        </a:p>
      </dgm:t>
    </dgm:pt>
    <dgm:pt modelId="{3446C1F5-C1EB-471B-B245-FA7D9504FF7B}" type="sibTrans" cxnId="{ED96D078-EDBD-40BC-8BAB-EAD75B1F1A21}">
      <dgm:prSet/>
      <dgm:spPr>
        <a:solidFill>
          <a:schemeClr val="tx2"/>
        </a:solidFill>
        <a:ln>
          <a:solidFill>
            <a:schemeClr val="tx1"/>
          </a:solidFill>
        </a:ln>
      </dgm:spPr>
      <dgm:t>
        <a:bodyPr/>
        <a:lstStyle/>
        <a:p>
          <a:endParaRPr lang="it-IT"/>
        </a:p>
      </dgm:t>
    </dgm:pt>
    <dgm:pt modelId="{BE68B61A-7B84-4F85-8BD1-8B0070B2086D}" type="parTrans" cxnId="{ED96D078-EDBD-40BC-8BAB-EAD75B1F1A21}">
      <dgm:prSet/>
      <dgm:spPr/>
      <dgm:t>
        <a:bodyPr/>
        <a:lstStyle/>
        <a:p>
          <a:endParaRPr lang="it-IT"/>
        </a:p>
      </dgm:t>
    </dgm:pt>
    <dgm:pt modelId="{4345A529-AB55-4403-A252-1BC0D3ED7373}">
      <dgm:prSet phldrT="[Tes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it-IT" sz="1200" dirty="0">
              <a:solidFill>
                <a:srgbClr val="000000"/>
              </a:solidFill>
            </a:rPr>
            <a:t>Tecnica Produttiva “Just In </a:t>
          </a:r>
          <a:r>
            <a:rPr lang="it-IT" sz="1200" dirty="0" err="1">
              <a:solidFill>
                <a:srgbClr val="000000"/>
              </a:solidFill>
            </a:rPr>
            <a:t>Time</a:t>
          </a:r>
          <a:r>
            <a:rPr lang="it-IT" sz="1200" dirty="0">
              <a:solidFill>
                <a:srgbClr val="000000"/>
              </a:solidFill>
            </a:rPr>
            <a:t>”</a:t>
          </a:r>
        </a:p>
      </dgm:t>
    </dgm:pt>
    <dgm:pt modelId="{797BB58F-5B33-4D47-B0D1-8E0CBF7E0F48}" type="parTrans" cxnId="{93AD1DC5-24B9-433B-AEA0-C60B336679A9}">
      <dgm:prSet/>
      <dgm:spPr/>
      <dgm:t>
        <a:bodyPr/>
        <a:lstStyle/>
        <a:p>
          <a:endParaRPr lang="it-IT"/>
        </a:p>
      </dgm:t>
    </dgm:pt>
    <dgm:pt modelId="{AEE2E36D-271D-4248-BDAF-ABE3E6BE5AC6}" type="sibTrans" cxnId="{93AD1DC5-24B9-433B-AEA0-C60B336679A9}">
      <dgm:prSet/>
      <dgm:spPr/>
      <dgm:t>
        <a:bodyPr/>
        <a:lstStyle/>
        <a:p>
          <a:endParaRPr lang="it-IT"/>
        </a:p>
      </dgm:t>
    </dgm:pt>
    <dgm:pt modelId="{F1422181-8657-4A1D-BACC-CEC23B0C57CB}">
      <dgm:prSet phldrT="[Testo]"/>
      <dgm:spPr>
        <a:ln>
          <a:solidFill>
            <a:schemeClr val="tx1"/>
          </a:solidFill>
        </a:ln>
      </dgm:spPr>
      <dgm:t>
        <a:bodyPr/>
        <a:lstStyle/>
        <a:p>
          <a:endParaRPr lang="it-IT" sz="700" dirty="0"/>
        </a:p>
        <a:p>
          <a:endParaRPr lang="it-IT" sz="700" dirty="0"/>
        </a:p>
      </dgm:t>
    </dgm:pt>
    <dgm:pt modelId="{2913BA5A-1767-43DB-B187-F660FB029288}" type="parTrans" cxnId="{1A4B3374-CABB-4230-A2C5-8209A80A0E0C}">
      <dgm:prSet/>
      <dgm:spPr/>
      <dgm:t>
        <a:bodyPr/>
        <a:lstStyle/>
        <a:p>
          <a:endParaRPr lang="it-IT"/>
        </a:p>
      </dgm:t>
    </dgm:pt>
    <dgm:pt modelId="{0251F394-236E-49A3-9249-300DB6B85799}" type="sibTrans" cxnId="{1A4B3374-CABB-4230-A2C5-8209A80A0E0C}">
      <dgm:prSet/>
      <dgm:spPr/>
      <dgm:t>
        <a:bodyPr/>
        <a:lstStyle/>
        <a:p>
          <a:endParaRPr lang="it-IT"/>
        </a:p>
      </dgm:t>
    </dgm:pt>
    <dgm:pt modelId="{7FF45E39-C5A4-4AEF-9900-89F8C8D70604}">
      <dgm:prSet phldrT="[Testo]"/>
      <dgm:spPr>
        <a:ln>
          <a:solidFill>
            <a:schemeClr val="tx1"/>
          </a:solidFill>
        </a:ln>
      </dgm:spPr>
      <dgm:t>
        <a:bodyPr/>
        <a:lstStyle/>
        <a:p>
          <a:endParaRPr lang="it-IT" sz="700" dirty="0"/>
        </a:p>
      </dgm:t>
    </dgm:pt>
    <dgm:pt modelId="{27EAECC8-3BF0-423B-962F-AA014192C8C9}" type="parTrans" cxnId="{C95D29DF-4741-4FF1-BB12-3DB5F759C8D5}">
      <dgm:prSet/>
      <dgm:spPr/>
      <dgm:t>
        <a:bodyPr/>
        <a:lstStyle/>
        <a:p>
          <a:endParaRPr lang="it-IT"/>
        </a:p>
      </dgm:t>
    </dgm:pt>
    <dgm:pt modelId="{D351C261-A69B-42A9-B743-8A8B71187642}" type="sibTrans" cxnId="{C95D29DF-4741-4FF1-BB12-3DB5F759C8D5}">
      <dgm:prSet/>
      <dgm:spPr/>
      <dgm:t>
        <a:bodyPr/>
        <a:lstStyle/>
        <a:p>
          <a:endParaRPr lang="it-IT"/>
        </a:p>
      </dgm:t>
    </dgm:pt>
    <dgm:pt modelId="{FC976CBD-B1BB-4715-887C-46F5CCC769F7}">
      <dgm:prSet custT="1"/>
      <dgm:spPr/>
      <dgm:t>
        <a:bodyPr/>
        <a:lstStyle/>
        <a:p>
          <a:r>
            <a:rPr lang="it-IT" sz="1200" dirty="0" err="1">
              <a:solidFill>
                <a:srgbClr val="000000"/>
              </a:solidFill>
            </a:rPr>
            <a:t>Core</a:t>
          </a:r>
          <a:r>
            <a:rPr lang="it-IT" sz="1200" dirty="0">
              <a:solidFill>
                <a:srgbClr val="000000"/>
              </a:solidFill>
            </a:rPr>
            <a:t> </a:t>
          </a:r>
          <a:r>
            <a:rPr lang="it-IT" sz="1200" dirty="0" err="1">
              <a:solidFill>
                <a:srgbClr val="000000"/>
              </a:solidFill>
            </a:rPr>
            <a:t>Competence</a:t>
          </a:r>
          <a:endParaRPr lang="it-IT" sz="1200" dirty="0">
            <a:solidFill>
              <a:srgbClr val="000000"/>
            </a:solidFill>
          </a:endParaRPr>
        </a:p>
      </dgm:t>
    </dgm:pt>
    <dgm:pt modelId="{69D53FEA-0704-4E96-A09C-E1691145B77B}" type="parTrans" cxnId="{81188AFA-03D1-4EB1-A952-2DE7880C4205}">
      <dgm:prSet/>
      <dgm:spPr/>
      <dgm:t>
        <a:bodyPr/>
        <a:lstStyle/>
        <a:p>
          <a:endParaRPr lang="it-IT"/>
        </a:p>
      </dgm:t>
    </dgm:pt>
    <dgm:pt modelId="{C3EAE2AD-4366-47FE-929D-040804F66D53}" type="sibTrans" cxnId="{81188AFA-03D1-4EB1-A952-2DE7880C4205}">
      <dgm:prSet/>
      <dgm:spPr/>
      <dgm:t>
        <a:bodyPr/>
        <a:lstStyle/>
        <a:p>
          <a:endParaRPr lang="it-IT"/>
        </a:p>
      </dgm:t>
    </dgm:pt>
    <dgm:pt modelId="{95820CCB-272F-4ABB-A9F7-B57DB902C6BD}">
      <dgm:prSet custT="1"/>
      <dgm:spPr/>
      <dgm:t>
        <a:bodyPr/>
        <a:lstStyle/>
        <a:p>
          <a:r>
            <a:rPr lang="it-IT" sz="1200" dirty="0">
              <a:solidFill>
                <a:srgbClr val="000000"/>
              </a:solidFill>
            </a:rPr>
            <a:t>Eliminazione delle gerarchie</a:t>
          </a:r>
        </a:p>
      </dgm:t>
    </dgm:pt>
    <dgm:pt modelId="{1DB6BA28-A6B1-4CA1-A65D-0AFCF3194BDB}" type="parTrans" cxnId="{58CD8948-4982-49BF-99B2-0DB70B2EA96A}">
      <dgm:prSet/>
      <dgm:spPr/>
      <dgm:t>
        <a:bodyPr/>
        <a:lstStyle/>
        <a:p>
          <a:endParaRPr lang="it-IT"/>
        </a:p>
      </dgm:t>
    </dgm:pt>
    <dgm:pt modelId="{D8051650-ED08-4499-BA89-A060EC6855C0}" type="sibTrans" cxnId="{58CD8948-4982-49BF-99B2-0DB70B2EA96A}">
      <dgm:prSet/>
      <dgm:spPr/>
      <dgm:t>
        <a:bodyPr/>
        <a:lstStyle/>
        <a:p>
          <a:endParaRPr lang="it-IT"/>
        </a:p>
      </dgm:t>
    </dgm:pt>
    <dgm:pt modelId="{57380B65-8AB4-4BF9-ABB5-FA4D457D0CBF}">
      <dgm:prSet phldrT="[Testo]" custT="1"/>
      <dgm:spPr>
        <a:ln>
          <a:solidFill>
            <a:schemeClr val="tx1"/>
          </a:solidFill>
        </a:ln>
      </dgm:spPr>
      <dgm:t>
        <a:bodyPr/>
        <a:lstStyle/>
        <a:p>
          <a:endParaRPr lang="it-IT" sz="700" dirty="0"/>
        </a:p>
      </dgm:t>
    </dgm:pt>
    <dgm:pt modelId="{39AFF952-39E1-47D8-81F5-6B862965DAB9}" type="parTrans" cxnId="{28528553-A128-4888-93B1-BAFC044CC852}">
      <dgm:prSet/>
      <dgm:spPr/>
      <dgm:t>
        <a:bodyPr/>
        <a:lstStyle/>
        <a:p>
          <a:endParaRPr lang="en-US"/>
        </a:p>
      </dgm:t>
    </dgm:pt>
    <dgm:pt modelId="{5F58E35D-2B4E-478F-9F1E-552EEDC740A6}" type="sibTrans" cxnId="{28528553-A128-4888-93B1-BAFC044CC852}">
      <dgm:prSet/>
      <dgm:spPr/>
      <dgm:t>
        <a:bodyPr/>
        <a:lstStyle/>
        <a:p>
          <a:endParaRPr lang="en-US"/>
        </a:p>
      </dgm:t>
    </dgm:pt>
    <dgm:pt modelId="{5EDD74EF-F2D2-4E2D-B6A4-8A49038A2C60}">
      <dgm:prSet phldrT="[Testo]" custT="1"/>
      <dgm:spPr>
        <a:ln>
          <a:solidFill>
            <a:schemeClr val="tx1"/>
          </a:solidFill>
        </a:ln>
      </dgm:spPr>
      <dgm:t>
        <a:bodyPr/>
        <a:lstStyle/>
        <a:p>
          <a:endParaRPr lang="it-IT" sz="700" dirty="0"/>
        </a:p>
      </dgm:t>
    </dgm:pt>
    <dgm:pt modelId="{8DEF9C57-41BD-4110-97F7-570BB61EAAE5}" type="parTrans" cxnId="{1B4EDBAF-9A7B-4B0E-82DC-DBB103C5D306}">
      <dgm:prSet/>
      <dgm:spPr/>
      <dgm:t>
        <a:bodyPr/>
        <a:lstStyle/>
        <a:p>
          <a:endParaRPr lang="en-US"/>
        </a:p>
      </dgm:t>
    </dgm:pt>
    <dgm:pt modelId="{FD207D6B-3A5D-4EAB-B515-364CA3F54961}" type="sibTrans" cxnId="{1B4EDBAF-9A7B-4B0E-82DC-DBB103C5D306}">
      <dgm:prSet/>
      <dgm:spPr/>
      <dgm:t>
        <a:bodyPr/>
        <a:lstStyle/>
        <a:p>
          <a:endParaRPr lang="en-US"/>
        </a:p>
      </dgm:t>
    </dgm:pt>
    <dgm:pt modelId="{7D29383E-413C-4A6E-AAD1-930375B94883}" type="pres">
      <dgm:prSet presAssocID="{F7DBD770-01CC-4A7F-9018-BF1FA7B7F4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497C79A-3741-4AD2-8B79-85520FDE5088}" type="pres">
      <dgm:prSet presAssocID="{F7DBD770-01CC-4A7F-9018-BF1FA7B7F4A3}" presName="tSp" presStyleCnt="0"/>
      <dgm:spPr/>
    </dgm:pt>
    <dgm:pt modelId="{51A6149B-6043-49FD-ADE6-D2E2705FEC49}" type="pres">
      <dgm:prSet presAssocID="{F7DBD770-01CC-4A7F-9018-BF1FA7B7F4A3}" presName="bSp" presStyleCnt="0"/>
      <dgm:spPr/>
    </dgm:pt>
    <dgm:pt modelId="{AF5F210C-BFAA-4830-8C60-94775052C047}" type="pres">
      <dgm:prSet presAssocID="{F7DBD770-01CC-4A7F-9018-BF1FA7B7F4A3}" presName="process" presStyleCnt="0"/>
      <dgm:spPr/>
    </dgm:pt>
    <dgm:pt modelId="{4E1E2D44-1755-4B4D-A1C1-1112CC7EBD6B}" type="pres">
      <dgm:prSet presAssocID="{00D20F51-CB14-46F8-870D-ED190C930EFC}" presName="composite1" presStyleCnt="0"/>
      <dgm:spPr/>
    </dgm:pt>
    <dgm:pt modelId="{AD9F48E6-DF5B-43A9-AF8D-0D305863DF61}" type="pres">
      <dgm:prSet presAssocID="{00D20F51-CB14-46F8-870D-ED190C930EFC}" presName="dummyNode1" presStyleLbl="node1" presStyleIdx="0" presStyleCnt="2"/>
      <dgm:spPr/>
    </dgm:pt>
    <dgm:pt modelId="{69D56415-8DA8-4B1D-A658-E45F2EDA99DD}" type="pres">
      <dgm:prSet presAssocID="{00D20F51-CB14-46F8-870D-ED190C930EFC}" presName="childNode1" presStyleLbl="bgAcc1" presStyleIdx="0" presStyleCnt="2" custScaleX="177371" custLinFactNeighborX="-18736" custLinFactNeighborY="-1283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1785456-E603-4E95-A31D-7A846BD8551D}" type="pres">
      <dgm:prSet presAssocID="{00D20F51-CB14-46F8-870D-ED190C930EFC}" presName="childNode1tx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8770D0-06F2-4F76-96B7-B4F6EE37FEF2}" type="pres">
      <dgm:prSet presAssocID="{00D20F51-CB14-46F8-870D-ED190C930EFC}" presName="parentNode1" presStyleLbl="node1" presStyleIdx="0" presStyleCnt="2" custLinFactX="-31174" custLinFactNeighborX="-100000" custLinFactNeighborY="-17256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743A64E-BF40-4E0C-9571-E814453ED3CC}" type="pres">
      <dgm:prSet presAssocID="{00D20F51-CB14-46F8-870D-ED190C930EFC}" presName="connSite1" presStyleCnt="0"/>
      <dgm:spPr/>
    </dgm:pt>
    <dgm:pt modelId="{993006A6-073A-4AB3-B4B0-793BB0B144C5}" type="pres">
      <dgm:prSet presAssocID="{3446C1F5-C1EB-471B-B245-FA7D9504FF7B}" presName="Name9" presStyleLbl="sibTrans2D1" presStyleIdx="0" presStyleCnt="1" custAng="10800000" custFlipVert="1" custScaleX="45544" custScaleY="11004" custLinFactNeighborX="12566" custLinFactNeighborY="25737"/>
      <dgm:spPr>
        <a:prstGeom prst="curvedUpArrow">
          <a:avLst/>
        </a:prstGeom>
      </dgm:spPr>
      <dgm:t>
        <a:bodyPr/>
        <a:lstStyle/>
        <a:p>
          <a:endParaRPr lang="it-IT"/>
        </a:p>
      </dgm:t>
    </dgm:pt>
    <dgm:pt modelId="{FA19046A-0377-4C83-AB3B-F97B0730C063}" type="pres">
      <dgm:prSet presAssocID="{16B92DEF-3D21-4C19-BF6F-026336584F17}" presName="composite2" presStyleCnt="0"/>
      <dgm:spPr/>
    </dgm:pt>
    <dgm:pt modelId="{36FE391F-881B-4117-A147-47CE62344A81}" type="pres">
      <dgm:prSet presAssocID="{16B92DEF-3D21-4C19-BF6F-026336584F17}" presName="dummyNode2" presStyleLbl="node1" presStyleIdx="0" presStyleCnt="2"/>
      <dgm:spPr/>
    </dgm:pt>
    <dgm:pt modelId="{21DDC162-B5C7-46EA-8408-18D6899F06FD}" type="pres">
      <dgm:prSet presAssocID="{16B92DEF-3D21-4C19-BF6F-026336584F17}" presName="childNode2" presStyleLbl="bgAcc1" presStyleIdx="1" presStyleCnt="2" custScaleX="175964" custLinFactNeighborX="33019" custLinFactNeighborY="-1283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12CCC9C-7039-4E71-811D-1B5F39C16205}" type="pres">
      <dgm:prSet presAssocID="{16B92DEF-3D21-4C19-BF6F-026336584F17}" presName="childNode2tx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DD4982-FB34-4CF7-BE52-A4D9D5B0B74C}" type="pres">
      <dgm:prSet presAssocID="{16B92DEF-3D21-4C19-BF6F-026336584F17}" presName="parentNode2" presStyleLbl="node1" presStyleIdx="1" presStyleCnt="2" custLinFactNeighborX="-82553" custLinFactNeighborY="-1915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4FF0B6E-438D-4708-A109-18012810447E}" type="pres">
      <dgm:prSet presAssocID="{16B92DEF-3D21-4C19-BF6F-026336584F17}" presName="connSite2" presStyleCnt="0"/>
      <dgm:spPr/>
    </dgm:pt>
  </dgm:ptLst>
  <dgm:cxnLst>
    <dgm:cxn modelId="{3FDC3F89-35AF-445E-BCF5-ACBDB2890861}" type="presOf" srcId="{F1422181-8657-4A1D-BACC-CEC23B0C57CB}" destId="{69D56415-8DA8-4B1D-A658-E45F2EDA99DD}" srcOrd="0" destOrd="6" presId="urn:microsoft.com/office/officeart/2005/8/layout/hProcess4"/>
    <dgm:cxn modelId="{58CD8948-4982-49BF-99B2-0DB70B2EA96A}" srcId="{00D20F51-CB14-46F8-870D-ED190C930EFC}" destId="{95820CCB-272F-4ABB-A9F7-B57DB902C6BD}" srcOrd="4" destOrd="0" parTransId="{1DB6BA28-A6B1-4CA1-A65D-0AFCF3194BDB}" sibTransId="{D8051650-ED08-4499-BA89-A060EC6855C0}"/>
    <dgm:cxn modelId="{C95D29DF-4741-4FF1-BB12-3DB5F759C8D5}" srcId="{00D20F51-CB14-46F8-870D-ED190C930EFC}" destId="{7FF45E39-C5A4-4AEF-9900-89F8C8D70604}" srcOrd="5" destOrd="0" parTransId="{27EAECC8-3BF0-423B-962F-AA014192C8C9}" sibTransId="{D351C261-A69B-42A9-B743-8A8B71187642}"/>
    <dgm:cxn modelId="{00C50F13-3782-4767-B70B-924C941F997D}" type="presOf" srcId="{F76011FE-4199-4100-B4AB-36480341C1DC}" destId="{312CCC9C-7039-4E71-811D-1B5F39C16205}" srcOrd="1" destOrd="0" presId="urn:microsoft.com/office/officeart/2005/8/layout/hProcess4"/>
    <dgm:cxn modelId="{8414A07F-5C72-4D7E-B4F2-37C28E92254E}" type="presOf" srcId="{16B92DEF-3D21-4C19-BF6F-026336584F17}" destId="{85DD4982-FB34-4CF7-BE52-A4D9D5B0B74C}" srcOrd="0" destOrd="0" presId="urn:microsoft.com/office/officeart/2005/8/layout/hProcess4"/>
    <dgm:cxn modelId="{79E0E2CF-F36C-4E27-8954-DCC7EB0260CC}" srcId="{16B92DEF-3D21-4C19-BF6F-026336584F17}" destId="{F76011FE-4199-4100-B4AB-36480341C1DC}" srcOrd="0" destOrd="0" parTransId="{9DD75E6D-1A60-4F2F-9163-DA230C3FC832}" sibTransId="{B98BDE1C-8844-4CAC-96BA-F12566CF4891}"/>
    <dgm:cxn modelId="{81188AFA-03D1-4EB1-A952-2DE7880C4205}" srcId="{00D20F51-CB14-46F8-870D-ED190C930EFC}" destId="{FC976CBD-B1BB-4715-887C-46F5CCC769F7}" srcOrd="3" destOrd="0" parTransId="{69D53FEA-0704-4E96-A09C-E1691145B77B}" sibTransId="{C3EAE2AD-4366-47FE-929D-040804F66D53}"/>
    <dgm:cxn modelId="{E5339281-BEF6-4682-81C6-6F11E2CEE66D}" type="presOf" srcId="{FC976CBD-B1BB-4715-887C-46F5CCC769F7}" destId="{51785456-E603-4E95-A31D-7A846BD8551D}" srcOrd="1" destOrd="3" presId="urn:microsoft.com/office/officeart/2005/8/layout/hProcess4"/>
    <dgm:cxn modelId="{54A12086-0B0C-4CB4-9371-9AD4E5715998}" type="presOf" srcId="{57380B65-8AB4-4BF9-ABB5-FA4D457D0CBF}" destId="{51785456-E603-4E95-A31D-7A846BD8551D}" srcOrd="1" destOrd="0" presId="urn:microsoft.com/office/officeart/2005/8/layout/hProcess4"/>
    <dgm:cxn modelId="{9F72E214-11B6-4C19-B8A5-88B3CC35FDE3}" type="presOf" srcId="{F9DBA66C-B3F4-4A9E-9129-026935409145}" destId="{312CCC9C-7039-4E71-811D-1B5F39C16205}" srcOrd="1" destOrd="1" presId="urn:microsoft.com/office/officeart/2005/8/layout/hProcess4"/>
    <dgm:cxn modelId="{B122321D-B96A-4E23-B165-DAC5919A2207}" srcId="{00D20F51-CB14-46F8-870D-ED190C930EFC}" destId="{5B1FCC80-E9BD-4A27-B9DB-44326DD8C40C}" srcOrd="2" destOrd="0" parTransId="{0F5F105F-AE62-4992-AA28-2686715C0C9F}" sibTransId="{51B01EE3-BA71-402F-9796-E64E93D29828}"/>
    <dgm:cxn modelId="{CE0C70A9-356D-45E1-910D-29E2EAAE8820}" type="presOf" srcId="{3446C1F5-C1EB-471B-B245-FA7D9504FF7B}" destId="{993006A6-073A-4AB3-B4B0-793BB0B144C5}" srcOrd="0" destOrd="0" presId="urn:microsoft.com/office/officeart/2005/8/layout/hProcess4"/>
    <dgm:cxn modelId="{FCE45400-881A-48D3-802C-D69403D9E6E3}" type="presOf" srcId="{5EDD74EF-F2D2-4E2D-B6A4-8A49038A2C60}" destId="{69D56415-8DA8-4B1D-A658-E45F2EDA99DD}" srcOrd="0" destOrd="1" presId="urn:microsoft.com/office/officeart/2005/8/layout/hProcess4"/>
    <dgm:cxn modelId="{40C4FC28-8066-4CD8-A559-CA0F6ACF773A}" type="presOf" srcId="{4345A529-AB55-4403-A252-1BC0D3ED7373}" destId="{21DDC162-B5C7-46EA-8408-18D6899F06FD}" srcOrd="0" destOrd="2" presId="urn:microsoft.com/office/officeart/2005/8/layout/hProcess4"/>
    <dgm:cxn modelId="{63F34D52-ACCD-4E9C-96C9-85211034374C}" type="presOf" srcId="{5EDD74EF-F2D2-4E2D-B6A4-8A49038A2C60}" destId="{51785456-E603-4E95-A31D-7A846BD8551D}" srcOrd="1" destOrd="1" presId="urn:microsoft.com/office/officeart/2005/8/layout/hProcess4"/>
    <dgm:cxn modelId="{519AD18F-603F-49C8-8E2C-71A111A2929A}" type="presOf" srcId="{7FF45E39-C5A4-4AEF-9900-89F8C8D70604}" destId="{69D56415-8DA8-4B1D-A658-E45F2EDA99DD}" srcOrd="0" destOrd="5" presId="urn:microsoft.com/office/officeart/2005/8/layout/hProcess4"/>
    <dgm:cxn modelId="{48613475-AD83-4BB0-AD5B-87202E4545D5}" type="presOf" srcId="{FC976CBD-B1BB-4715-887C-46F5CCC769F7}" destId="{69D56415-8DA8-4B1D-A658-E45F2EDA99DD}" srcOrd="0" destOrd="3" presId="urn:microsoft.com/office/officeart/2005/8/layout/hProcess4"/>
    <dgm:cxn modelId="{8FEDA50B-1BC2-44BE-9A80-37C0250671F5}" type="presOf" srcId="{95820CCB-272F-4ABB-A9F7-B57DB902C6BD}" destId="{51785456-E603-4E95-A31D-7A846BD8551D}" srcOrd="1" destOrd="4" presId="urn:microsoft.com/office/officeart/2005/8/layout/hProcess4"/>
    <dgm:cxn modelId="{0A9F2452-A2B8-4351-9EF1-289F626A014F}" type="presOf" srcId="{7FF45E39-C5A4-4AEF-9900-89F8C8D70604}" destId="{51785456-E603-4E95-A31D-7A846BD8551D}" srcOrd="1" destOrd="5" presId="urn:microsoft.com/office/officeart/2005/8/layout/hProcess4"/>
    <dgm:cxn modelId="{451CA153-0946-403B-89BD-F9875BF6FFD9}" type="presOf" srcId="{4345A529-AB55-4403-A252-1BC0D3ED7373}" destId="{312CCC9C-7039-4E71-811D-1B5F39C16205}" srcOrd="1" destOrd="2" presId="urn:microsoft.com/office/officeart/2005/8/layout/hProcess4"/>
    <dgm:cxn modelId="{1B4EDBAF-9A7B-4B0E-82DC-DBB103C5D306}" srcId="{00D20F51-CB14-46F8-870D-ED190C930EFC}" destId="{5EDD74EF-F2D2-4E2D-B6A4-8A49038A2C60}" srcOrd="1" destOrd="0" parTransId="{8DEF9C57-41BD-4110-97F7-570BB61EAAE5}" sibTransId="{FD207D6B-3A5D-4EAB-B515-364CA3F54961}"/>
    <dgm:cxn modelId="{822713DD-E968-47BF-954B-E6694B57C2F8}" srcId="{F7DBD770-01CC-4A7F-9018-BF1FA7B7F4A3}" destId="{16B92DEF-3D21-4C19-BF6F-026336584F17}" srcOrd="1" destOrd="0" parTransId="{6B644ECA-6525-4D6D-BA00-0A257F63646D}" sibTransId="{FD1B88A1-8629-4108-8685-73701F786711}"/>
    <dgm:cxn modelId="{684EB376-F671-4092-873A-19365FFE932D}" type="presOf" srcId="{F1422181-8657-4A1D-BACC-CEC23B0C57CB}" destId="{51785456-E603-4E95-A31D-7A846BD8551D}" srcOrd="1" destOrd="6" presId="urn:microsoft.com/office/officeart/2005/8/layout/hProcess4"/>
    <dgm:cxn modelId="{D80FC9E9-0D0B-4976-B286-00FCAC81687B}" type="presOf" srcId="{F7DBD770-01CC-4A7F-9018-BF1FA7B7F4A3}" destId="{7D29383E-413C-4A6E-AAD1-930375B94883}" srcOrd="0" destOrd="0" presId="urn:microsoft.com/office/officeart/2005/8/layout/hProcess4"/>
    <dgm:cxn modelId="{7988E57A-DEE5-4D9A-8F84-21565EC11D82}" type="presOf" srcId="{5B1FCC80-E9BD-4A27-B9DB-44326DD8C40C}" destId="{51785456-E603-4E95-A31D-7A846BD8551D}" srcOrd="1" destOrd="2" presId="urn:microsoft.com/office/officeart/2005/8/layout/hProcess4"/>
    <dgm:cxn modelId="{28528553-A128-4888-93B1-BAFC044CC852}" srcId="{00D20F51-CB14-46F8-870D-ED190C930EFC}" destId="{57380B65-8AB4-4BF9-ABB5-FA4D457D0CBF}" srcOrd="0" destOrd="0" parTransId="{39AFF952-39E1-47D8-81F5-6B862965DAB9}" sibTransId="{5F58E35D-2B4E-478F-9F1E-552EEDC740A6}"/>
    <dgm:cxn modelId="{5BE9FA03-FF6C-417F-BD63-DBD4C7326404}" type="presOf" srcId="{95820CCB-272F-4ABB-A9F7-B57DB902C6BD}" destId="{69D56415-8DA8-4B1D-A658-E45F2EDA99DD}" srcOrd="0" destOrd="4" presId="urn:microsoft.com/office/officeart/2005/8/layout/hProcess4"/>
    <dgm:cxn modelId="{ABC5FA39-189A-4E77-BCAB-2417F6EC0415}" srcId="{16B92DEF-3D21-4C19-BF6F-026336584F17}" destId="{F9DBA66C-B3F4-4A9E-9129-026935409145}" srcOrd="1" destOrd="0" parTransId="{9590F8A2-97D0-46B6-B471-CFC6BBD7BA48}" sibTransId="{71496409-843F-48B9-819D-2F3F4985AB2D}"/>
    <dgm:cxn modelId="{36F37A82-D75E-45A7-983D-5FB1A15EF941}" type="presOf" srcId="{F76011FE-4199-4100-B4AB-36480341C1DC}" destId="{21DDC162-B5C7-46EA-8408-18D6899F06FD}" srcOrd="0" destOrd="0" presId="urn:microsoft.com/office/officeart/2005/8/layout/hProcess4"/>
    <dgm:cxn modelId="{1A4B3374-CABB-4230-A2C5-8209A80A0E0C}" srcId="{00D20F51-CB14-46F8-870D-ED190C930EFC}" destId="{F1422181-8657-4A1D-BACC-CEC23B0C57CB}" srcOrd="6" destOrd="0" parTransId="{2913BA5A-1767-43DB-B187-F660FB029288}" sibTransId="{0251F394-236E-49A3-9249-300DB6B85799}"/>
    <dgm:cxn modelId="{73578939-F2EC-4FF3-87D6-E7EF4D976841}" type="presOf" srcId="{5B1FCC80-E9BD-4A27-B9DB-44326DD8C40C}" destId="{69D56415-8DA8-4B1D-A658-E45F2EDA99DD}" srcOrd="0" destOrd="2" presId="urn:microsoft.com/office/officeart/2005/8/layout/hProcess4"/>
    <dgm:cxn modelId="{2BD2880B-DB81-469A-A38E-C44E3F112DBC}" type="presOf" srcId="{00D20F51-CB14-46F8-870D-ED190C930EFC}" destId="{D58770D0-06F2-4F76-96B7-B4F6EE37FEF2}" srcOrd="0" destOrd="0" presId="urn:microsoft.com/office/officeart/2005/8/layout/hProcess4"/>
    <dgm:cxn modelId="{93AD1DC5-24B9-433B-AEA0-C60B336679A9}" srcId="{16B92DEF-3D21-4C19-BF6F-026336584F17}" destId="{4345A529-AB55-4403-A252-1BC0D3ED7373}" srcOrd="2" destOrd="0" parTransId="{797BB58F-5B33-4D47-B0D1-8E0CBF7E0F48}" sibTransId="{AEE2E36D-271D-4248-BDAF-ABE3E6BE5AC6}"/>
    <dgm:cxn modelId="{2547D76D-D974-4AB2-8357-92DBAB589A07}" type="presOf" srcId="{57380B65-8AB4-4BF9-ABB5-FA4D457D0CBF}" destId="{69D56415-8DA8-4B1D-A658-E45F2EDA99DD}" srcOrd="0" destOrd="0" presId="urn:microsoft.com/office/officeart/2005/8/layout/hProcess4"/>
    <dgm:cxn modelId="{ED96D078-EDBD-40BC-8BAB-EAD75B1F1A21}" srcId="{F7DBD770-01CC-4A7F-9018-BF1FA7B7F4A3}" destId="{00D20F51-CB14-46F8-870D-ED190C930EFC}" srcOrd="0" destOrd="0" parTransId="{BE68B61A-7B84-4F85-8BD1-8B0070B2086D}" sibTransId="{3446C1F5-C1EB-471B-B245-FA7D9504FF7B}"/>
    <dgm:cxn modelId="{37D41598-EB6E-4EBC-91BF-7ED04E48CC01}" type="presOf" srcId="{F9DBA66C-B3F4-4A9E-9129-026935409145}" destId="{21DDC162-B5C7-46EA-8408-18D6899F06FD}" srcOrd="0" destOrd="1" presId="urn:microsoft.com/office/officeart/2005/8/layout/hProcess4"/>
    <dgm:cxn modelId="{9256691C-4EE0-4FB6-8D60-8523CC120ACE}" type="presParOf" srcId="{7D29383E-413C-4A6E-AAD1-930375B94883}" destId="{E497C79A-3741-4AD2-8B79-85520FDE5088}" srcOrd="0" destOrd="0" presId="urn:microsoft.com/office/officeart/2005/8/layout/hProcess4"/>
    <dgm:cxn modelId="{BFDF07EA-E959-45A2-AC51-AE848F1C9F36}" type="presParOf" srcId="{7D29383E-413C-4A6E-AAD1-930375B94883}" destId="{51A6149B-6043-49FD-ADE6-D2E2705FEC49}" srcOrd="1" destOrd="0" presId="urn:microsoft.com/office/officeart/2005/8/layout/hProcess4"/>
    <dgm:cxn modelId="{319B3F25-5B93-4990-B288-2BB7265A648B}" type="presParOf" srcId="{7D29383E-413C-4A6E-AAD1-930375B94883}" destId="{AF5F210C-BFAA-4830-8C60-94775052C047}" srcOrd="2" destOrd="0" presId="urn:microsoft.com/office/officeart/2005/8/layout/hProcess4"/>
    <dgm:cxn modelId="{9ECC63A4-7B97-4719-B6C3-2CDB636CB35F}" type="presParOf" srcId="{AF5F210C-BFAA-4830-8C60-94775052C047}" destId="{4E1E2D44-1755-4B4D-A1C1-1112CC7EBD6B}" srcOrd="0" destOrd="0" presId="urn:microsoft.com/office/officeart/2005/8/layout/hProcess4"/>
    <dgm:cxn modelId="{EFA499EE-CEFB-4145-BFE3-A3534B215A82}" type="presParOf" srcId="{4E1E2D44-1755-4B4D-A1C1-1112CC7EBD6B}" destId="{AD9F48E6-DF5B-43A9-AF8D-0D305863DF61}" srcOrd="0" destOrd="0" presId="urn:microsoft.com/office/officeart/2005/8/layout/hProcess4"/>
    <dgm:cxn modelId="{6D8EE167-BCEC-4950-9247-20C7618A6C64}" type="presParOf" srcId="{4E1E2D44-1755-4B4D-A1C1-1112CC7EBD6B}" destId="{69D56415-8DA8-4B1D-A658-E45F2EDA99DD}" srcOrd="1" destOrd="0" presId="urn:microsoft.com/office/officeart/2005/8/layout/hProcess4"/>
    <dgm:cxn modelId="{9720FE7C-F23D-43E9-9957-587C6F416217}" type="presParOf" srcId="{4E1E2D44-1755-4B4D-A1C1-1112CC7EBD6B}" destId="{51785456-E603-4E95-A31D-7A846BD8551D}" srcOrd="2" destOrd="0" presId="urn:microsoft.com/office/officeart/2005/8/layout/hProcess4"/>
    <dgm:cxn modelId="{F9FED1D6-9301-4131-8672-0A691814EE02}" type="presParOf" srcId="{4E1E2D44-1755-4B4D-A1C1-1112CC7EBD6B}" destId="{D58770D0-06F2-4F76-96B7-B4F6EE37FEF2}" srcOrd="3" destOrd="0" presId="urn:microsoft.com/office/officeart/2005/8/layout/hProcess4"/>
    <dgm:cxn modelId="{42CF81F3-4F29-42DB-8784-B820445E710D}" type="presParOf" srcId="{4E1E2D44-1755-4B4D-A1C1-1112CC7EBD6B}" destId="{8743A64E-BF40-4E0C-9571-E814453ED3CC}" srcOrd="4" destOrd="0" presId="urn:microsoft.com/office/officeart/2005/8/layout/hProcess4"/>
    <dgm:cxn modelId="{C9D8BDFB-DE52-4D5C-8832-08E06E94ED38}" type="presParOf" srcId="{AF5F210C-BFAA-4830-8C60-94775052C047}" destId="{993006A6-073A-4AB3-B4B0-793BB0B144C5}" srcOrd="1" destOrd="0" presId="urn:microsoft.com/office/officeart/2005/8/layout/hProcess4"/>
    <dgm:cxn modelId="{A12877BF-E678-4119-8E09-AA7FEAB6135C}" type="presParOf" srcId="{AF5F210C-BFAA-4830-8C60-94775052C047}" destId="{FA19046A-0377-4C83-AB3B-F97B0730C063}" srcOrd="2" destOrd="0" presId="urn:microsoft.com/office/officeart/2005/8/layout/hProcess4"/>
    <dgm:cxn modelId="{A166B672-6D02-4E2E-A5E4-EF59E3CB7A49}" type="presParOf" srcId="{FA19046A-0377-4C83-AB3B-F97B0730C063}" destId="{36FE391F-881B-4117-A147-47CE62344A81}" srcOrd="0" destOrd="0" presId="urn:microsoft.com/office/officeart/2005/8/layout/hProcess4"/>
    <dgm:cxn modelId="{7664BC54-9C9A-455D-99E1-815206C65172}" type="presParOf" srcId="{FA19046A-0377-4C83-AB3B-F97B0730C063}" destId="{21DDC162-B5C7-46EA-8408-18D6899F06FD}" srcOrd="1" destOrd="0" presId="urn:microsoft.com/office/officeart/2005/8/layout/hProcess4"/>
    <dgm:cxn modelId="{740A1940-D64D-4A03-9F24-C178DBF6437F}" type="presParOf" srcId="{FA19046A-0377-4C83-AB3B-F97B0730C063}" destId="{312CCC9C-7039-4E71-811D-1B5F39C16205}" srcOrd="2" destOrd="0" presId="urn:microsoft.com/office/officeart/2005/8/layout/hProcess4"/>
    <dgm:cxn modelId="{3E256888-3526-4950-A0D8-EC9253AA2A7C}" type="presParOf" srcId="{FA19046A-0377-4C83-AB3B-F97B0730C063}" destId="{85DD4982-FB34-4CF7-BE52-A4D9D5B0B74C}" srcOrd="3" destOrd="0" presId="urn:microsoft.com/office/officeart/2005/8/layout/hProcess4"/>
    <dgm:cxn modelId="{895F8448-0822-4071-B0B8-FF5243BED5EA}" type="presParOf" srcId="{FA19046A-0377-4C83-AB3B-F97B0730C063}" destId="{74FF0B6E-438D-4708-A109-18012810447E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92AE90-27E3-4335-BE77-1039DABD66A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F6CC883-26A8-4E3A-AB08-FE780AE9189E}">
      <dgm:prSet phldrT="[Testo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dirty="0">
              <a:solidFill>
                <a:srgbClr val="000000"/>
              </a:solidFill>
            </a:rPr>
            <a:t>Visione per Funzioni </a:t>
          </a:r>
        </a:p>
      </dgm:t>
    </dgm:pt>
    <dgm:pt modelId="{44037EB3-6E77-44C2-B6C0-D568E2308D26}" type="parTrans" cxnId="{87D4B415-39C5-40E9-993C-2D79FC09A6CC}">
      <dgm:prSet/>
      <dgm:spPr/>
      <dgm:t>
        <a:bodyPr/>
        <a:lstStyle/>
        <a:p>
          <a:endParaRPr lang="it-IT"/>
        </a:p>
      </dgm:t>
    </dgm:pt>
    <dgm:pt modelId="{D0DD46C1-27A2-4DFA-9F26-D6206AA22BB5}" type="sibTrans" cxnId="{87D4B415-39C5-40E9-993C-2D79FC09A6CC}">
      <dgm:prSet/>
      <dgm:spPr/>
      <dgm:t>
        <a:bodyPr/>
        <a:lstStyle/>
        <a:p>
          <a:endParaRPr lang="it-IT"/>
        </a:p>
      </dgm:t>
    </dgm:pt>
    <dgm:pt modelId="{B7707FDA-75D5-46F5-89B1-31BA8D0B6D0C}">
      <dgm:prSet phldrT="[Testo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dirty="0">
              <a:solidFill>
                <a:srgbClr val="000000"/>
              </a:solidFill>
            </a:rPr>
            <a:t>Visione per Processi</a:t>
          </a:r>
        </a:p>
      </dgm:t>
    </dgm:pt>
    <dgm:pt modelId="{0A335497-DD78-47E7-AE51-C50BF9C10B65}" type="parTrans" cxnId="{5D9CCA1B-D988-4B05-A188-0EE91E93B36D}">
      <dgm:prSet/>
      <dgm:spPr/>
      <dgm:t>
        <a:bodyPr/>
        <a:lstStyle/>
        <a:p>
          <a:endParaRPr lang="it-IT"/>
        </a:p>
      </dgm:t>
    </dgm:pt>
    <dgm:pt modelId="{1C4B6B8B-51F1-4317-B8FD-721F3E2F7046}" type="sibTrans" cxnId="{5D9CCA1B-D988-4B05-A188-0EE91E93B36D}">
      <dgm:prSet/>
      <dgm:spPr/>
      <dgm:t>
        <a:bodyPr/>
        <a:lstStyle/>
        <a:p>
          <a:endParaRPr lang="it-IT"/>
        </a:p>
      </dgm:t>
    </dgm:pt>
    <dgm:pt modelId="{58F034C0-6499-4147-85FF-51CA927152F7}" type="pres">
      <dgm:prSet presAssocID="{AE92AE90-27E3-4335-BE77-1039DABD66AD}" presName="Name0" presStyleCnt="0">
        <dgm:presLayoutVars>
          <dgm:dir/>
          <dgm:animLvl val="lvl"/>
          <dgm:resizeHandles val="exact"/>
        </dgm:presLayoutVars>
      </dgm:prSet>
      <dgm:spPr/>
    </dgm:pt>
    <dgm:pt modelId="{8370FD5E-3BC6-4070-8F2B-637896DED372}" type="pres">
      <dgm:prSet presAssocID="{1F6CC883-26A8-4E3A-AB08-FE780AE9189E}" presName="parTxOnly" presStyleLbl="node1" presStyleIdx="0" presStyleCnt="2" custScaleX="47319" custScaleY="41102" custLinFactNeighborX="-65022" custLinFactNeighborY="-549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1C6A4F1-DE13-4507-87F9-ED25A6665376}" type="pres">
      <dgm:prSet presAssocID="{D0DD46C1-27A2-4DFA-9F26-D6206AA22BB5}" presName="parTxOnlySpace" presStyleCnt="0"/>
      <dgm:spPr/>
    </dgm:pt>
    <dgm:pt modelId="{FA815915-47C3-4906-8768-9033BBCFE1EB}" type="pres">
      <dgm:prSet presAssocID="{B7707FDA-75D5-46F5-89B1-31BA8D0B6D0C}" presName="parTxOnly" presStyleLbl="node1" presStyleIdx="1" presStyleCnt="2" custScaleX="40228" custScaleY="40867" custLinFactNeighborX="28527" custLinFactNeighborY="-551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D9CCA1B-D988-4B05-A188-0EE91E93B36D}" srcId="{AE92AE90-27E3-4335-BE77-1039DABD66AD}" destId="{B7707FDA-75D5-46F5-89B1-31BA8D0B6D0C}" srcOrd="1" destOrd="0" parTransId="{0A335497-DD78-47E7-AE51-C50BF9C10B65}" sibTransId="{1C4B6B8B-51F1-4317-B8FD-721F3E2F7046}"/>
    <dgm:cxn modelId="{4C4C59B4-79E8-4726-98B4-F4FA14B5C776}" type="presOf" srcId="{AE92AE90-27E3-4335-BE77-1039DABD66AD}" destId="{58F034C0-6499-4147-85FF-51CA927152F7}" srcOrd="0" destOrd="0" presId="urn:microsoft.com/office/officeart/2005/8/layout/chevron1"/>
    <dgm:cxn modelId="{FF7CE100-6534-4E45-AF3C-09F71ACC16BE}" type="presOf" srcId="{B7707FDA-75D5-46F5-89B1-31BA8D0B6D0C}" destId="{FA815915-47C3-4906-8768-9033BBCFE1EB}" srcOrd="0" destOrd="0" presId="urn:microsoft.com/office/officeart/2005/8/layout/chevron1"/>
    <dgm:cxn modelId="{26B9BA07-C22E-490B-9A23-F9817CFC069F}" type="presOf" srcId="{1F6CC883-26A8-4E3A-AB08-FE780AE9189E}" destId="{8370FD5E-3BC6-4070-8F2B-637896DED372}" srcOrd="0" destOrd="0" presId="urn:microsoft.com/office/officeart/2005/8/layout/chevron1"/>
    <dgm:cxn modelId="{87D4B415-39C5-40E9-993C-2D79FC09A6CC}" srcId="{AE92AE90-27E3-4335-BE77-1039DABD66AD}" destId="{1F6CC883-26A8-4E3A-AB08-FE780AE9189E}" srcOrd="0" destOrd="0" parTransId="{44037EB3-6E77-44C2-B6C0-D568E2308D26}" sibTransId="{D0DD46C1-27A2-4DFA-9F26-D6206AA22BB5}"/>
    <dgm:cxn modelId="{8F9192C2-2020-4EE9-9893-02E03BD1FD42}" type="presParOf" srcId="{58F034C0-6499-4147-85FF-51CA927152F7}" destId="{8370FD5E-3BC6-4070-8F2B-637896DED372}" srcOrd="0" destOrd="0" presId="urn:microsoft.com/office/officeart/2005/8/layout/chevron1"/>
    <dgm:cxn modelId="{0C0BA46F-CAAA-4496-9BD7-6CA8D8B2F13F}" type="presParOf" srcId="{58F034C0-6499-4147-85FF-51CA927152F7}" destId="{A1C6A4F1-DE13-4507-87F9-ED25A6665376}" srcOrd="1" destOrd="0" presId="urn:microsoft.com/office/officeart/2005/8/layout/chevron1"/>
    <dgm:cxn modelId="{7FA6DC74-7977-410E-A167-937125918717}" type="presParOf" srcId="{58F034C0-6499-4147-85FF-51CA927152F7}" destId="{FA815915-47C3-4906-8768-9033BBCFE1EB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A63291-691E-434F-BFC3-3E6BA208984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5F600AF-E968-4006-BFA2-80CC221B1474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it-IT" sz="1300" b="1" dirty="0">
            <a:solidFill>
              <a:schemeClr val="tx1"/>
            </a:solidFill>
          </a:endParaRPr>
        </a:p>
      </dgm:t>
    </dgm:pt>
    <dgm:pt modelId="{79237B41-35DC-4357-A1FE-4A43DA649C34}" type="parTrans" cxnId="{02FA92F2-8E4E-46C8-A112-BA1C29DE37D7}">
      <dgm:prSet/>
      <dgm:spPr/>
      <dgm:t>
        <a:bodyPr/>
        <a:lstStyle/>
        <a:p>
          <a:endParaRPr lang="it-IT"/>
        </a:p>
      </dgm:t>
    </dgm:pt>
    <dgm:pt modelId="{A6266342-8B9B-49AE-BEEB-3EF94594192F}" type="sibTrans" cxnId="{02FA92F2-8E4E-46C8-A112-BA1C29DE37D7}">
      <dgm:prSet/>
      <dgm:spPr/>
      <dgm:t>
        <a:bodyPr/>
        <a:lstStyle/>
        <a:p>
          <a:endParaRPr lang="it-IT"/>
        </a:p>
      </dgm:t>
    </dgm:pt>
    <dgm:pt modelId="{5968CDF4-A3EA-4C64-A506-668A4B74A95F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it-IT" sz="1300" b="1" dirty="0">
            <a:solidFill>
              <a:schemeClr val="tx1"/>
            </a:solidFill>
          </a:endParaRPr>
        </a:p>
      </dgm:t>
    </dgm:pt>
    <dgm:pt modelId="{8176D88A-ACC8-4BAE-B409-2C7CD92BF444}" type="parTrans" cxnId="{0F9EF03C-C457-4DD4-981C-9E1AE644D93F}">
      <dgm:prSet/>
      <dgm:spPr/>
      <dgm:t>
        <a:bodyPr/>
        <a:lstStyle/>
        <a:p>
          <a:endParaRPr lang="it-IT"/>
        </a:p>
      </dgm:t>
    </dgm:pt>
    <dgm:pt modelId="{800E5003-256E-4F31-A1DF-3ECF2B5D1673}" type="sibTrans" cxnId="{0F9EF03C-C457-4DD4-981C-9E1AE644D93F}">
      <dgm:prSet/>
      <dgm:spPr/>
      <dgm:t>
        <a:bodyPr/>
        <a:lstStyle/>
        <a:p>
          <a:endParaRPr lang="it-IT"/>
        </a:p>
      </dgm:t>
    </dgm:pt>
    <dgm:pt modelId="{5682EBD9-5266-4205-A7DB-1B8495593FDD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it-IT" sz="1400" b="1" dirty="0">
            <a:solidFill>
              <a:schemeClr val="tx1"/>
            </a:solidFill>
          </a:endParaRPr>
        </a:p>
        <a:p>
          <a:endParaRPr lang="it-IT" sz="1400" b="1" dirty="0">
            <a:solidFill>
              <a:schemeClr val="tx1"/>
            </a:solidFill>
          </a:endParaRPr>
        </a:p>
      </dgm:t>
    </dgm:pt>
    <dgm:pt modelId="{61B1976A-1A77-4205-AB33-33706DC45280}" type="sibTrans" cxnId="{F1CA0C64-E35A-4B8F-B21F-4BFD7B87C05B}">
      <dgm:prSet/>
      <dgm:spPr/>
      <dgm:t>
        <a:bodyPr/>
        <a:lstStyle/>
        <a:p>
          <a:endParaRPr lang="it-IT"/>
        </a:p>
      </dgm:t>
    </dgm:pt>
    <dgm:pt modelId="{CDB09C19-BAF8-44B8-A37F-B2D70D03B399}" type="parTrans" cxnId="{F1CA0C64-E35A-4B8F-B21F-4BFD7B87C05B}">
      <dgm:prSet/>
      <dgm:spPr/>
      <dgm:t>
        <a:bodyPr/>
        <a:lstStyle/>
        <a:p>
          <a:endParaRPr lang="it-IT"/>
        </a:p>
      </dgm:t>
    </dgm:pt>
    <dgm:pt modelId="{9030EA3E-F8D9-43CA-9D34-5FA6273CB2DF}" type="pres">
      <dgm:prSet presAssocID="{A0A63291-691E-434F-BFC3-3E6BA208984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D07D6D7-EA55-4FD8-B6E8-9A5C58E3BF54}" type="pres">
      <dgm:prSet presAssocID="{75F600AF-E968-4006-BFA2-80CC221B1474}" presName="node" presStyleLbl="node1" presStyleIdx="0" presStyleCnt="3" custScaleX="111807" custLinFactNeighborX="-50137" custLinFactNeighborY="-177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49CB60D-4EC2-4C4A-BAE9-B425AC4393C5}" type="pres">
      <dgm:prSet presAssocID="{A6266342-8B9B-49AE-BEEB-3EF94594192F}" presName="sibTrans" presStyleCnt="0"/>
      <dgm:spPr/>
    </dgm:pt>
    <dgm:pt modelId="{B744FDB6-5FB8-489E-A5C1-19EDCF1EE004}" type="pres">
      <dgm:prSet presAssocID="{5682EBD9-5266-4205-A7DB-1B8495593FDD}" presName="node" presStyleLbl="node1" presStyleIdx="1" presStyleCnt="3" custScaleX="114124" custLinFactNeighborX="-5556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27FC8F-61D8-49E3-9A0F-76EEEEA3A4D9}" type="pres">
      <dgm:prSet presAssocID="{61B1976A-1A77-4205-AB33-33706DC45280}" presName="sibTrans" presStyleCnt="0"/>
      <dgm:spPr/>
    </dgm:pt>
    <dgm:pt modelId="{0EA0EBF7-CDBB-473C-8AB7-A0E2C12DE6DC}" type="pres">
      <dgm:prSet presAssocID="{5968CDF4-A3EA-4C64-A506-668A4B74A95F}" presName="node" presStyleLbl="node1" presStyleIdx="2" presStyleCnt="3" custScaleX="113999" custLinFactX="-1112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A643C5A-742F-43A1-99B3-BC16AC5005E7}" type="presOf" srcId="{5682EBD9-5266-4205-A7DB-1B8495593FDD}" destId="{B744FDB6-5FB8-489E-A5C1-19EDCF1EE004}" srcOrd="0" destOrd="0" presId="urn:microsoft.com/office/officeart/2005/8/layout/hList6"/>
    <dgm:cxn modelId="{02FA92F2-8E4E-46C8-A112-BA1C29DE37D7}" srcId="{A0A63291-691E-434F-BFC3-3E6BA2089847}" destId="{75F600AF-E968-4006-BFA2-80CC221B1474}" srcOrd="0" destOrd="0" parTransId="{79237B41-35DC-4357-A1FE-4A43DA649C34}" sibTransId="{A6266342-8B9B-49AE-BEEB-3EF94594192F}"/>
    <dgm:cxn modelId="{09D0CDAE-0495-4E22-8B74-5F1E6CFDC0A6}" type="presOf" srcId="{5968CDF4-A3EA-4C64-A506-668A4B74A95F}" destId="{0EA0EBF7-CDBB-473C-8AB7-A0E2C12DE6DC}" srcOrd="0" destOrd="0" presId="urn:microsoft.com/office/officeart/2005/8/layout/hList6"/>
    <dgm:cxn modelId="{0F9EF03C-C457-4DD4-981C-9E1AE644D93F}" srcId="{A0A63291-691E-434F-BFC3-3E6BA2089847}" destId="{5968CDF4-A3EA-4C64-A506-668A4B74A95F}" srcOrd="2" destOrd="0" parTransId="{8176D88A-ACC8-4BAE-B409-2C7CD92BF444}" sibTransId="{800E5003-256E-4F31-A1DF-3ECF2B5D1673}"/>
    <dgm:cxn modelId="{CAB9097C-853A-4B86-A23F-53E87B870913}" type="presOf" srcId="{A0A63291-691E-434F-BFC3-3E6BA2089847}" destId="{9030EA3E-F8D9-43CA-9D34-5FA6273CB2DF}" srcOrd="0" destOrd="0" presId="urn:microsoft.com/office/officeart/2005/8/layout/hList6"/>
    <dgm:cxn modelId="{F1CA0C64-E35A-4B8F-B21F-4BFD7B87C05B}" srcId="{A0A63291-691E-434F-BFC3-3E6BA2089847}" destId="{5682EBD9-5266-4205-A7DB-1B8495593FDD}" srcOrd="1" destOrd="0" parTransId="{CDB09C19-BAF8-44B8-A37F-B2D70D03B399}" sibTransId="{61B1976A-1A77-4205-AB33-33706DC45280}"/>
    <dgm:cxn modelId="{FB049E2A-75A5-4662-809E-BB8D11F8AFDC}" type="presOf" srcId="{75F600AF-E968-4006-BFA2-80CC221B1474}" destId="{9D07D6D7-EA55-4FD8-B6E8-9A5C58E3BF54}" srcOrd="0" destOrd="0" presId="urn:microsoft.com/office/officeart/2005/8/layout/hList6"/>
    <dgm:cxn modelId="{4861AEA0-AB40-4F64-B51A-6C712782ECB6}" type="presParOf" srcId="{9030EA3E-F8D9-43CA-9D34-5FA6273CB2DF}" destId="{9D07D6D7-EA55-4FD8-B6E8-9A5C58E3BF54}" srcOrd="0" destOrd="0" presId="urn:microsoft.com/office/officeart/2005/8/layout/hList6"/>
    <dgm:cxn modelId="{36D1DD7E-0483-4FC2-A434-59C7D81E977C}" type="presParOf" srcId="{9030EA3E-F8D9-43CA-9D34-5FA6273CB2DF}" destId="{649CB60D-4EC2-4C4A-BAE9-B425AC4393C5}" srcOrd="1" destOrd="0" presId="urn:microsoft.com/office/officeart/2005/8/layout/hList6"/>
    <dgm:cxn modelId="{440280D2-4B65-48A7-BA9B-427FD965788D}" type="presParOf" srcId="{9030EA3E-F8D9-43CA-9D34-5FA6273CB2DF}" destId="{B744FDB6-5FB8-489E-A5C1-19EDCF1EE004}" srcOrd="2" destOrd="0" presId="urn:microsoft.com/office/officeart/2005/8/layout/hList6"/>
    <dgm:cxn modelId="{0B2C8A96-6518-491F-88D9-C983044A796C}" type="presParOf" srcId="{9030EA3E-F8D9-43CA-9D34-5FA6273CB2DF}" destId="{2127FC8F-61D8-49E3-9A0F-76EEEEA3A4D9}" srcOrd="3" destOrd="0" presId="urn:microsoft.com/office/officeart/2005/8/layout/hList6"/>
    <dgm:cxn modelId="{17656F82-F0FF-43D4-91BF-BCEF5BC79F1A}" type="presParOf" srcId="{9030EA3E-F8D9-43CA-9D34-5FA6273CB2DF}" destId="{0EA0EBF7-CDBB-473C-8AB7-A0E2C12DE6DC}" srcOrd="4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194BE4-47A7-45AC-9978-3BFD0BF705B4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6C6D103-0AD8-4801-9D1B-EE0351DB8FAF}">
      <dgm:prSet phldrT="[Testo]" custT="1"/>
      <dgm:spPr>
        <a:solidFill>
          <a:schemeClr val="tx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700" b="1" dirty="0">
              <a:solidFill>
                <a:schemeClr val="tx1"/>
              </a:solidFill>
            </a:rPr>
            <a:t>SCG sistemico</a:t>
          </a:r>
        </a:p>
      </dgm:t>
    </dgm:pt>
    <dgm:pt modelId="{D050F7B5-1DB1-432C-97CD-4608EE98A45D}" type="parTrans" cxnId="{126E65BF-AE32-4E5B-B259-379FE52719AA}">
      <dgm:prSet/>
      <dgm:spPr/>
      <dgm:t>
        <a:bodyPr/>
        <a:lstStyle/>
        <a:p>
          <a:endParaRPr lang="it-IT"/>
        </a:p>
      </dgm:t>
    </dgm:pt>
    <dgm:pt modelId="{E9A9D304-D60E-41E5-A441-4272E3F93121}" type="sibTrans" cxnId="{126E65BF-AE32-4E5B-B259-379FE52719AA}">
      <dgm:prSet/>
      <dgm:spPr/>
      <dgm:t>
        <a:bodyPr/>
        <a:lstStyle/>
        <a:p>
          <a:endParaRPr lang="it-IT"/>
        </a:p>
      </dgm:t>
    </dgm:pt>
    <dgm:pt modelId="{82907D92-7CF1-4EC0-BAF3-3EEE15286E52}">
      <dgm:prSet phldrT="[Testo]"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it-IT" sz="1200" dirty="0"/>
        </a:p>
      </dgm:t>
    </dgm:pt>
    <dgm:pt modelId="{DE56DB1C-C0F8-4FCE-A31B-4A31C833B7E1}" type="parTrans" cxnId="{10172976-EA9E-4947-94FB-E4C9A90F6A57}">
      <dgm:prSet/>
      <dgm:spPr/>
      <dgm:t>
        <a:bodyPr/>
        <a:lstStyle/>
        <a:p>
          <a:endParaRPr lang="it-IT"/>
        </a:p>
      </dgm:t>
    </dgm:pt>
    <dgm:pt modelId="{E8A1A0F5-B4A8-4BAB-A27D-EF22293E2BC6}" type="sibTrans" cxnId="{10172976-EA9E-4947-94FB-E4C9A90F6A57}">
      <dgm:prSet/>
      <dgm:spPr/>
      <dgm:t>
        <a:bodyPr/>
        <a:lstStyle/>
        <a:p>
          <a:endParaRPr lang="it-IT"/>
        </a:p>
      </dgm:t>
    </dgm:pt>
    <dgm:pt modelId="{130AC539-C72D-48EA-9D40-81FABC6D5D4C}">
      <dgm:prSet phldrT="[Testo]"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it-IT" sz="1300" dirty="0">
              <a:solidFill>
                <a:srgbClr val="000000"/>
              </a:solidFill>
            </a:rPr>
            <a:t> Nuovo SIA e SCI</a:t>
          </a:r>
        </a:p>
      </dgm:t>
    </dgm:pt>
    <dgm:pt modelId="{94361EE2-0A9C-4F57-9044-C820DB13F10D}" type="parTrans" cxnId="{603AC9F8-C9CE-4FBC-8453-78C958E730E2}">
      <dgm:prSet/>
      <dgm:spPr/>
      <dgm:t>
        <a:bodyPr/>
        <a:lstStyle/>
        <a:p>
          <a:endParaRPr lang="it-IT"/>
        </a:p>
      </dgm:t>
    </dgm:pt>
    <dgm:pt modelId="{A2E23D7A-5647-4B97-B301-12A0952A0EB7}" type="sibTrans" cxnId="{603AC9F8-C9CE-4FBC-8453-78C958E730E2}">
      <dgm:prSet/>
      <dgm:spPr/>
      <dgm:t>
        <a:bodyPr/>
        <a:lstStyle/>
        <a:p>
          <a:endParaRPr lang="it-IT"/>
        </a:p>
      </dgm:t>
    </dgm:pt>
    <dgm:pt modelId="{7E959812-1168-4801-9D8B-C84E3307E0A8}">
      <dgm:prSet phldrT="[Testo]"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it-IT" sz="1300" dirty="0">
              <a:solidFill>
                <a:srgbClr val="000000"/>
              </a:solidFill>
            </a:rPr>
            <a:t> </a:t>
          </a:r>
          <a:r>
            <a:rPr lang="it-IT" sz="1300" b="1" dirty="0">
              <a:solidFill>
                <a:srgbClr val="000000"/>
              </a:solidFill>
            </a:rPr>
            <a:t>Progettazione di sistema di analisi del bilancio riclassificato</a:t>
          </a:r>
        </a:p>
      </dgm:t>
    </dgm:pt>
    <dgm:pt modelId="{2D071F5D-0411-4511-8E48-0DB2B5E77B2E}" type="parTrans" cxnId="{B3DA678C-AA61-4049-9136-64DD0727516A}">
      <dgm:prSet/>
      <dgm:spPr/>
      <dgm:t>
        <a:bodyPr/>
        <a:lstStyle/>
        <a:p>
          <a:endParaRPr lang="it-IT"/>
        </a:p>
      </dgm:t>
    </dgm:pt>
    <dgm:pt modelId="{A3640B95-F0F6-44C7-85C7-87974551FA39}" type="sibTrans" cxnId="{B3DA678C-AA61-4049-9136-64DD0727516A}">
      <dgm:prSet/>
      <dgm:spPr/>
      <dgm:t>
        <a:bodyPr/>
        <a:lstStyle/>
        <a:p>
          <a:endParaRPr lang="it-IT"/>
        </a:p>
      </dgm:t>
    </dgm:pt>
    <dgm:pt modelId="{AB7FB39F-9837-4E2C-A1A8-9CC418F56EA9}">
      <dgm:prSet phldrT="[Testo]"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it-IT" sz="1300" dirty="0">
              <a:solidFill>
                <a:srgbClr val="000000"/>
              </a:solidFill>
            </a:rPr>
            <a:t>Fase dell’Implementazione</a:t>
          </a:r>
        </a:p>
      </dgm:t>
    </dgm:pt>
    <dgm:pt modelId="{088A27AC-D989-41F9-9F3F-842F897F599A}" type="parTrans" cxnId="{06BCBA1C-4A9A-40AB-940C-AC39E9C1D09C}">
      <dgm:prSet/>
      <dgm:spPr/>
      <dgm:t>
        <a:bodyPr/>
        <a:lstStyle/>
        <a:p>
          <a:endParaRPr lang="it-IT"/>
        </a:p>
      </dgm:t>
    </dgm:pt>
    <dgm:pt modelId="{ECA6A007-85C2-4FB5-A88D-0BC0BF47860F}" type="sibTrans" cxnId="{06BCBA1C-4A9A-40AB-940C-AC39E9C1D09C}">
      <dgm:prSet/>
      <dgm:spPr/>
      <dgm:t>
        <a:bodyPr/>
        <a:lstStyle/>
        <a:p>
          <a:endParaRPr lang="it-IT"/>
        </a:p>
      </dgm:t>
    </dgm:pt>
    <dgm:pt modelId="{01946173-8DF7-45C8-AC1C-88982425F00E}">
      <dgm:prSet phldrT="[Testo]"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it-IT" sz="1200" b="1" dirty="0">
              <a:solidFill>
                <a:srgbClr val="000000"/>
              </a:solidFill>
            </a:rPr>
            <a:t> </a:t>
          </a:r>
          <a:r>
            <a:rPr lang="it-IT" sz="1300" b="1" dirty="0">
              <a:solidFill>
                <a:srgbClr val="000000"/>
              </a:solidFill>
            </a:rPr>
            <a:t>Analisi della situazione EPF</a:t>
          </a:r>
          <a:endParaRPr lang="it-IT" sz="1300" dirty="0">
            <a:solidFill>
              <a:srgbClr val="000000"/>
            </a:solidFill>
          </a:endParaRPr>
        </a:p>
      </dgm:t>
    </dgm:pt>
    <dgm:pt modelId="{6600B159-DA22-4164-9261-AA2C28C0C3E0}" type="parTrans" cxnId="{1EE556A8-50D4-4542-BE2B-3410F64A4D7C}">
      <dgm:prSet/>
      <dgm:spPr/>
      <dgm:t>
        <a:bodyPr/>
        <a:lstStyle/>
        <a:p>
          <a:endParaRPr lang="it-IT"/>
        </a:p>
      </dgm:t>
    </dgm:pt>
    <dgm:pt modelId="{299EA532-4BA7-4ABB-9625-54A1764F5188}" type="sibTrans" cxnId="{1EE556A8-50D4-4542-BE2B-3410F64A4D7C}">
      <dgm:prSet/>
      <dgm:spPr/>
      <dgm:t>
        <a:bodyPr/>
        <a:lstStyle/>
        <a:p>
          <a:endParaRPr lang="it-IT"/>
        </a:p>
      </dgm:t>
    </dgm:pt>
    <dgm:pt modelId="{46E8F71B-AD74-440A-897F-774C8F01645D}">
      <dgm:prSet phldrT="[Testo]"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it-IT" sz="1300" dirty="0">
            <a:solidFill>
              <a:srgbClr val="000000"/>
            </a:solidFill>
          </a:endParaRPr>
        </a:p>
      </dgm:t>
    </dgm:pt>
    <dgm:pt modelId="{060B33D8-811A-4441-B880-EB77A15DE5D8}" type="parTrans" cxnId="{0622232F-880E-44B8-88CA-9A401B6EA6F4}">
      <dgm:prSet/>
      <dgm:spPr/>
      <dgm:t>
        <a:bodyPr/>
        <a:lstStyle/>
        <a:p>
          <a:endParaRPr lang="it-IT"/>
        </a:p>
      </dgm:t>
    </dgm:pt>
    <dgm:pt modelId="{710DA89E-B006-44FB-A76D-7B20DC8481A5}" type="sibTrans" cxnId="{0622232F-880E-44B8-88CA-9A401B6EA6F4}">
      <dgm:prSet/>
      <dgm:spPr/>
      <dgm:t>
        <a:bodyPr/>
        <a:lstStyle/>
        <a:p>
          <a:endParaRPr lang="it-IT"/>
        </a:p>
      </dgm:t>
    </dgm:pt>
    <dgm:pt modelId="{98EAB800-7694-4891-A628-C09AEEBA8C8E}" type="pres">
      <dgm:prSet presAssocID="{BF194BE4-47A7-45AC-9978-3BFD0BF705B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AC0B11F0-CAFD-4368-AFAD-45238D48DE07}" type="pres">
      <dgm:prSet presAssocID="{46C6D103-0AD8-4801-9D1B-EE0351DB8FAF}" presName="linNode" presStyleCnt="0"/>
      <dgm:spPr/>
    </dgm:pt>
    <dgm:pt modelId="{5E108919-489A-4B61-9E58-778E318D7F75}" type="pres">
      <dgm:prSet presAssocID="{46C6D103-0AD8-4801-9D1B-EE0351DB8FAF}" presName="parentShp" presStyleLbl="node1" presStyleIdx="0" presStyleCnt="1" custScaleX="216673" custScaleY="83376" custLinFactNeighborX="-16" custLinFactNeighborY="-13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AF6D6F-D46E-4721-B75E-FF75590E850A}" type="pres">
      <dgm:prSet presAssocID="{46C6D103-0AD8-4801-9D1B-EE0351DB8FAF}" presName="childShp" presStyleLbl="bgAccFollowNode1" presStyleIdx="0" presStyleCnt="1" custScaleX="343749" custScaleY="101487" custLinFactNeighborX="8115" custLinFactNeighborY="-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0172976-EA9E-4947-94FB-E4C9A90F6A57}" srcId="{46C6D103-0AD8-4801-9D1B-EE0351DB8FAF}" destId="{82907D92-7CF1-4EC0-BAF3-3EEE15286E52}" srcOrd="5" destOrd="0" parTransId="{DE56DB1C-C0F8-4FCE-A31B-4A31C833B7E1}" sibTransId="{E8A1A0F5-B4A8-4BAB-A27D-EF22293E2BC6}"/>
    <dgm:cxn modelId="{3534F390-D1BC-41CD-8F00-E85F213DB941}" type="presOf" srcId="{82907D92-7CF1-4EC0-BAF3-3EEE15286E52}" destId="{6CAF6D6F-D46E-4721-B75E-FF75590E850A}" srcOrd="0" destOrd="5" presId="urn:microsoft.com/office/officeart/2005/8/layout/vList6"/>
    <dgm:cxn modelId="{308F783D-F8A6-412F-B0F1-C78649BAA4BC}" type="presOf" srcId="{46C6D103-0AD8-4801-9D1B-EE0351DB8FAF}" destId="{5E108919-489A-4B61-9E58-778E318D7F75}" srcOrd="0" destOrd="0" presId="urn:microsoft.com/office/officeart/2005/8/layout/vList6"/>
    <dgm:cxn modelId="{EE585FCC-2C6A-41D9-BF1B-64740F49406C}" type="presOf" srcId="{BF194BE4-47A7-45AC-9978-3BFD0BF705B4}" destId="{98EAB800-7694-4891-A628-C09AEEBA8C8E}" srcOrd="0" destOrd="0" presId="urn:microsoft.com/office/officeart/2005/8/layout/vList6"/>
    <dgm:cxn modelId="{83DA16BB-E17E-4A47-8291-642EC2FABD75}" type="presOf" srcId="{AB7FB39F-9837-4E2C-A1A8-9CC418F56EA9}" destId="{6CAF6D6F-D46E-4721-B75E-FF75590E850A}" srcOrd="0" destOrd="4" presId="urn:microsoft.com/office/officeart/2005/8/layout/vList6"/>
    <dgm:cxn modelId="{05629DBE-49F9-463D-9232-B2003BA03325}" type="presOf" srcId="{7E959812-1168-4801-9D8B-C84E3307E0A8}" destId="{6CAF6D6F-D46E-4721-B75E-FF75590E850A}" srcOrd="0" destOrd="3" presId="urn:microsoft.com/office/officeart/2005/8/layout/vList6"/>
    <dgm:cxn modelId="{06BCBA1C-4A9A-40AB-940C-AC39E9C1D09C}" srcId="{46C6D103-0AD8-4801-9D1B-EE0351DB8FAF}" destId="{AB7FB39F-9837-4E2C-A1A8-9CC418F56EA9}" srcOrd="4" destOrd="0" parTransId="{088A27AC-D989-41F9-9F3F-842F897F599A}" sibTransId="{ECA6A007-85C2-4FB5-A88D-0BC0BF47860F}"/>
    <dgm:cxn modelId="{B3DA678C-AA61-4049-9136-64DD0727516A}" srcId="{46C6D103-0AD8-4801-9D1B-EE0351DB8FAF}" destId="{7E959812-1168-4801-9D8B-C84E3307E0A8}" srcOrd="3" destOrd="0" parTransId="{2D071F5D-0411-4511-8E48-0DB2B5E77B2E}" sibTransId="{A3640B95-F0F6-44C7-85C7-87974551FA39}"/>
    <dgm:cxn modelId="{1C7DB8F0-404D-4C6A-B68C-1363C07D3119}" type="presOf" srcId="{130AC539-C72D-48EA-9D40-81FABC6D5D4C}" destId="{6CAF6D6F-D46E-4721-B75E-FF75590E850A}" srcOrd="0" destOrd="2" presId="urn:microsoft.com/office/officeart/2005/8/layout/vList6"/>
    <dgm:cxn modelId="{5E156723-9D53-4C34-9F8C-38948209385C}" type="presOf" srcId="{46E8F71B-AD74-440A-897F-774C8F01645D}" destId="{6CAF6D6F-D46E-4721-B75E-FF75590E850A}" srcOrd="0" destOrd="0" presId="urn:microsoft.com/office/officeart/2005/8/layout/vList6"/>
    <dgm:cxn modelId="{0622232F-880E-44B8-88CA-9A401B6EA6F4}" srcId="{46C6D103-0AD8-4801-9D1B-EE0351DB8FAF}" destId="{46E8F71B-AD74-440A-897F-774C8F01645D}" srcOrd="0" destOrd="0" parTransId="{060B33D8-811A-4441-B880-EB77A15DE5D8}" sibTransId="{710DA89E-B006-44FB-A76D-7B20DC8481A5}"/>
    <dgm:cxn modelId="{1EE556A8-50D4-4542-BE2B-3410F64A4D7C}" srcId="{46C6D103-0AD8-4801-9D1B-EE0351DB8FAF}" destId="{01946173-8DF7-45C8-AC1C-88982425F00E}" srcOrd="1" destOrd="0" parTransId="{6600B159-DA22-4164-9261-AA2C28C0C3E0}" sibTransId="{299EA532-4BA7-4ABB-9625-54A1764F5188}"/>
    <dgm:cxn modelId="{126E65BF-AE32-4E5B-B259-379FE52719AA}" srcId="{BF194BE4-47A7-45AC-9978-3BFD0BF705B4}" destId="{46C6D103-0AD8-4801-9D1B-EE0351DB8FAF}" srcOrd="0" destOrd="0" parTransId="{D050F7B5-1DB1-432C-97CD-4608EE98A45D}" sibTransId="{E9A9D304-D60E-41E5-A441-4272E3F93121}"/>
    <dgm:cxn modelId="{FFBF47F8-D88B-410E-BA20-04FB44CB4469}" type="presOf" srcId="{01946173-8DF7-45C8-AC1C-88982425F00E}" destId="{6CAF6D6F-D46E-4721-B75E-FF75590E850A}" srcOrd="0" destOrd="1" presId="urn:microsoft.com/office/officeart/2005/8/layout/vList6"/>
    <dgm:cxn modelId="{603AC9F8-C9CE-4FBC-8453-78C958E730E2}" srcId="{46C6D103-0AD8-4801-9D1B-EE0351DB8FAF}" destId="{130AC539-C72D-48EA-9D40-81FABC6D5D4C}" srcOrd="2" destOrd="0" parTransId="{94361EE2-0A9C-4F57-9044-C820DB13F10D}" sibTransId="{A2E23D7A-5647-4B97-B301-12A0952A0EB7}"/>
    <dgm:cxn modelId="{4DC555F8-DCEC-4D38-9D42-84CAD352D85D}" type="presParOf" srcId="{98EAB800-7694-4891-A628-C09AEEBA8C8E}" destId="{AC0B11F0-CAFD-4368-AFAD-45238D48DE07}" srcOrd="0" destOrd="0" presId="urn:microsoft.com/office/officeart/2005/8/layout/vList6"/>
    <dgm:cxn modelId="{A5A0CF54-4A57-4AF1-9ABF-A2DAA68B75BC}" type="presParOf" srcId="{AC0B11F0-CAFD-4368-AFAD-45238D48DE07}" destId="{5E108919-489A-4B61-9E58-778E318D7F75}" srcOrd="0" destOrd="0" presId="urn:microsoft.com/office/officeart/2005/8/layout/vList6"/>
    <dgm:cxn modelId="{E627DA50-1CC9-4BAE-B755-716945CF428E}" type="presParOf" srcId="{AC0B11F0-CAFD-4368-AFAD-45238D48DE07}" destId="{6CAF6D6F-D46E-4721-B75E-FF75590E850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803C3D-FBD1-412C-AE42-C60A844DC30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031C6C9-1EED-4BEF-B594-66A64F0D3196}">
      <dgm:prSet phldrT="[Testo]" phldr="1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it-IT" sz="1200" dirty="0"/>
        </a:p>
      </dgm:t>
    </dgm:pt>
    <dgm:pt modelId="{85BB6579-BADA-4656-99E0-A0AEEF02B477}" type="parTrans" cxnId="{5742223C-01C3-4881-92C8-4DFCD2CEDA1B}">
      <dgm:prSet/>
      <dgm:spPr/>
      <dgm:t>
        <a:bodyPr/>
        <a:lstStyle/>
        <a:p>
          <a:endParaRPr lang="it-IT"/>
        </a:p>
      </dgm:t>
    </dgm:pt>
    <dgm:pt modelId="{7F8C696C-CDA7-443C-B416-0A034DE53048}" type="sibTrans" cxnId="{5742223C-01C3-4881-92C8-4DFCD2CEDA1B}">
      <dgm:prSet/>
      <dgm:spPr>
        <a:solidFill>
          <a:schemeClr val="tx1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it-IT"/>
        </a:p>
      </dgm:t>
    </dgm:pt>
    <dgm:pt modelId="{7A0201B1-C185-40D5-8FF3-0A9AC66F882A}">
      <dgm:prSet phldrT="[Testo]" phldr="1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it-IT" sz="1200" dirty="0"/>
        </a:p>
      </dgm:t>
    </dgm:pt>
    <dgm:pt modelId="{EF0F821C-9F79-4850-98D9-C53680DB331A}" type="parTrans" cxnId="{16A5E508-F949-4635-AE8E-E9C953B074AB}">
      <dgm:prSet/>
      <dgm:spPr/>
      <dgm:t>
        <a:bodyPr/>
        <a:lstStyle/>
        <a:p>
          <a:endParaRPr lang="it-IT"/>
        </a:p>
      </dgm:t>
    </dgm:pt>
    <dgm:pt modelId="{ECAF683E-60F5-4BA5-A170-3543C9F83138}" type="sibTrans" cxnId="{16A5E508-F949-4635-AE8E-E9C953B074AB}">
      <dgm:prSet/>
      <dgm:spPr>
        <a:solidFill>
          <a:schemeClr val="tx1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it-IT"/>
        </a:p>
      </dgm:t>
    </dgm:pt>
    <dgm:pt modelId="{2AC2FE7F-EA79-48E3-92BA-61E573B4C5FB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it-IT" sz="1200" dirty="0"/>
        </a:p>
      </dgm:t>
    </dgm:pt>
    <dgm:pt modelId="{942598C5-D629-4611-BC1F-E547B46618B4}" type="sibTrans" cxnId="{F147423A-8F41-44B0-959D-924C1CEFDBAD}">
      <dgm:prSet/>
      <dgm:spPr/>
      <dgm:t>
        <a:bodyPr/>
        <a:lstStyle/>
        <a:p>
          <a:endParaRPr lang="it-IT"/>
        </a:p>
      </dgm:t>
    </dgm:pt>
    <dgm:pt modelId="{AD725F54-3C4F-4E2B-9E85-EF43AFA55A0D}" type="parTrans" cxnId="{F147423A-8F41-44B0-959D-924C1CEFDBAD}">
      <dgm:prSet/>
      <dgm:spPr/>
      <dgm:t>
        <a:bodyPr/>
        <a:lstStyle/>
        <a:p>
          <a:endParaRPr lang="it-IT"/>
        </a:p>
      </dgm:t>
    </dgm:pt>
    <dgm:pt modelId="{4245588E-8E45-4010-A618-C13EF561809D}" type="pres">
      <dgm:prSet presAssocID="{93803C3D-FBD1-412C-AE42-C60A844DC30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2F754D2-6AEF-4E42-9DAF-CDD024D44D0D}" type="pres">
      <dgm:prSet presAssocID="{93803C3D-FBD1-412C-AE42-C60A844DC30D}" presName="dummyMaxCanvas" presStyleCnt="0">
        <dgm:presLayoutVars/>
      </dgm:prSet>
      <dgm:spPr/>
    </dgm:pt>
    <dgm:pt modelId="{DB5AB6B5-A847-4278-95B7-FC9E9AD16E06}" type="pres">
      <dgm:prSet presAssocID="{93803C3D-FBD1-412C-AE42-C60A844DC30D}" presName="ThreeNodes_1" presStyleLbl="node1" presStyleIdx="0" presStyleCnt="3" custScaleX="117647" custScaleY="84932" custLinFactNeighborX="8823" custLinFactNeighborY="-753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1911D7E-3BFA-4D08-850E-3FA834E4FA04}" type="pres">
      <dgm:prSet presAssocID="{93803C3D-FBD1-412C-AE42-C60A844DC30D}" presName="ThreeNodes_2" presStyleLbl="node1" presStyleIdx="1" presStyleCnt="3" custScaleX="117646" custScaleY="78835" custLinFactNeighborX="-1" custLinFactNeighborY="-320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77F2C02-DACE-428C-9DD3-2B4F6ED6B751}" type="pres">
      <dgm:prSet presAssocID="{93803C3D-FBD1-412C-AE42-C60A844DC30D}" presName="ThreeNodes_3" presStyleLbl="node1" presStyleIdx="2" presStyleCnt="3" custScaleX="117647" custScaleY="79894" custLinFactNeighborX="-8824" custLinFactNeighborY="-5291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EF3A8A0-7601-4EB3-BDCB-169E06826F82}" type="pres">
      <dgm:prSet presAssocID="{93803C3D-FBD1-412C-AE42-C60A844DC30D}" presName="ThreeConn_1-2" presStyleLbl="fgAccFollowNode1" presStyleIdx="0" presStyleCnt="2" custScaleX="49431" custScaleY="57387" custLinFactNeighborX="33151" custLinFactNeighborY="-3215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87A38A2-456B-4D68-B6F5-7776E5707333}" type="pres">
      <dgm:prSet presAssocID="{93803C3D-FBD1-412C-AE42-C60A844DC30D}" presName="ThreeConn_2-3" presStyleLbl="fgAccFollowNode1" presStyleIdx="1" presStyleCnt="2" custScaleX="59950" custScaleY="62800" custLinFactNeighborX="-3231" custLinFactNeighborY="-6720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D5D60B-8C38-46C0-8B36-3852ACC5E0A4}" type="pres">
      <dgm:prSet presAssocID="{93803C3D-FBD1-412C-AE42-C60A844DC30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B684C27-7F63-46B4-A082-B699FE8CFC9A}" type="pres">
      <dgm:prSet presAssocID="{93803C3D-FBD1-412C-AE42-C60A844DC30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BEB6C15-5619-4835-8E11-EDC765B27D9D}" type="pres">
      <dgm:prSet presAssocID="{93803C3D-FBD1-412C-AE42-C60A844DC30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6A2845B-B6B8-48DE-AA6B-E9361081C99C}" type="presOf" srcId="{93803C3D-FBD1-412C-AE42-C60A844DC30D}" destId="{4245588E-8E45-4010-A618-C13EF561809D}" srcOrd="0" destOrd="0" presId="urn:microsoft.com/office/officeart/2005/8/layout/vProcess5"/>
    <dgm:cxn modelId="{F147423A-8F41-44B0-959D-924C1CEFDBAD}" srcId="{93803C3D-FBD1-412C-AE42-C60A844DC30D}" destId="{2AC2FE7F-EA79-48E3-92BA-61E573B4C5FB}" srcOrd="2" destOrd="0" parTransId="{AD725F54-3C4F-4E2B-9E85-EF43AFA55A0D}" sibTransId="{942598C5-D629-4611-BC1F-E547B46618B4}"/>
    <dgm:cxn modelId="{70ABC2DC-9B34-434E-90F7-50FC5C6F7F6E}" type="presOf" srcId="{2AC2FE7F-EA79-48E3-92BA-61E573B4C5FB}" destId="{8BEB6C15-5619-4835-8E11-EDC765B27D9D}" srcOrd="1" destOrd="0" presId="urn:microsoft.com/office/officeart/2005/8/layout/vProcess5"/>
    <dgm:cxn modelId="{EF469685-B49D-4594-8FC8-6D1FA6F8DFDD}" type="presOf" srcId="{A031C6C9-1EED-4BEF-B594-66A64F0D3196}" destId="{88D5D60B-8C38-46C0-8B36-3852ACC5E0A4}" srcOrd="1" destOrd="0" presId="urn:microsoft.com/office/officeart/2005/8/layout/vProcess5"/>
    <dgm:cxn modelId="{CD1356F4-4720-420F-ACDA-35EBC7932B32}" type="presOf" srcId="{A031C6C9-1EED-4BEF-B594-66A64F0D3196}" destId="{DB5AB6B5-A847-4278-95B7-FC9E9AD16E06}" srcOrd="0" destOrd="0" presId="urn:microsoft.com/office/officeart/2005/8/layout/vProcess5"/>
    <dgm:cxn modelId="{A37E6F5A-E504-4696-8A23-F7CBBAD11753}" type="presOf" srcId="{2AC2FE7F-EA79-48E3-92BA-61E573B4C5FB}" destId="{E77F2C02-DACE-428C-9DD3-2B4F6ED6B751}" srcOrd="0" destOrd="0" presId="urn:microsoft.com/office/officeart/2005/8/layout/vProcess5"/>
    <dgm:cxn modelId="{79A4EE4B-AF78-4808-913C-FF08C486E004}" type="presOf" srcId="{7A0201B1-C185-40D5-8FF3-0A9AC66F882A}" destId="{71911D7E-3BFA-4D08-850E-3FA834E4FA04}" srcOrd="0" destOrd="0" presId="urn:microsoft.com/office/officeart/2005/8/layout/vProcess5"/>
    <dgm:cxn modelId="{5742223C-01C3-4881-92C8-4DFCD2CEDA1B}" srcId="{93803C3D-FBD1-412C-AE42-C60A844DC30D}" destId="{A031C6C9-1EED-4BEF-B594-66A64F0D3196}" srcOrd="0" destOrd="0" parTransId="{85BB6579-BADA-4656-99E0-A0AEEF02B477}" sibTransId="{7F8C696C-CDA7-443C-B416-0A034DE53048}"/>
    <dgm:cxn modelId="{16A5E508-F949-4635-AE8E-E9C953B074AB}" srcId="{93803C3D-FBD1-412C-AE42-C60A844DC30D}" destId="{7A0201B1-C185-40D5-8FF3-0A9AC66F882A}" srcOrd="1" destOrd="0" parTransId="{EF0F821C-9F79-4850-98D9-C53680DB331A}" sibTransId="{ECAF683E-60F5-4BA5-A170-3543C9F83138}"/>
    <dgm:cxn modelId="{E43C4478-8DCB-48C1-AA28-93D56BA6B2CB}" type="presOf" srcId="{ECAF683E-60F5-4BA5-A170-3543C9F83138}" destId="{F87A38A2-456B-4D68-B6F5-7776E5707333}" srcOrd="0" destOrd="0" presId="urn:microsoft.com/office/officeart/2005/8/layout/vProcess5"/>
    <dgm:cxn modelId="{55033A83-00A3-46B9-B1A1-11B243D1C363}" type="presOf" srcId="{7A0201B1-C185-40D5-8FF3-0A9AC66F882A}" destId="{BB684C27-7F63-46B4-A082-B699FE8CFC9A}" srcOrd="1" destOrd="0" presId="urn:microsoft.com/office/officeart/2005/8/layout/vProcess5"/>
    <dgm:cxn modelId="{37129A6F-E6BB-4FE0-91DC-7A4994479307}" type="presOf" srcId="{7F8C696C-CDA7-443C-B416-0A034DE53048}" destId="{BEF3A8A0-7601-4EB3-BDCB-169E06826F82}" srcOrd="0" destOrd="0" presId="urn:microsoft.com/office/officeart/2005/8/layout/vProcess5"/>
    <dgm:cxn modelId="{7481C75C-692B-4694-9CE1-A4A6553B97D6}" type="presParOf" srcId="{4245588E-8E45-4010-A618-C13EF561809D}" destId="{42F754D2-6AEF-4E42-9DAF-CDD024D44D0D}" srcOrd="0" destOrd="0" presId="urn:microsoft.com/office/officeart/2005/8/layout/vProcess5"/>
    <dgm:cxn modelId="{F201B28F-7FFB-4032-8A0D-1987ACC4655B}" type="presParOf" srcId="{4245588E-8E45-4010-A618-C13EF561809D}" destId="{DB5AB6B5-A847-4278-95B7-FC9E9AD16E06}" srcOrd="1" destOrd="0" presId="urn:microsoft.com/office/officeart/2005/8/layout/vProcess5"/>
    <dgm:cxn modelId="{B32252E3-7F69-4F63-B119-FF7AD0A39AA0}" type="presParOf" srcId="{4245588E-8E45-4010-A618-C13EF561809D}" destId="{71911D7E-3BFA-4D08-850E-3FA834E4FA04}" srcOrd="2" destOrd="0" presId="urn:microsoft.com/office/officeart/2005/8/layout/vProcess5"/>
    <dgm:cxn modelId="{59731F9D-C652-46B7-B381-B4566D5B6EF1}" type="presParOf" srcId="{4245588E-8E45-4010-A618-C13EF561809D}" destId="{E77F2C02-DACE-428C-9DD3-2B4F6ED6B751}" srcOrd="3" destOrd="0" presId="urn:microsoft.com/office/officeart/2005/8/layout/vProcess5"/>
    <dgm:cxn modelId="{89976D34-1CB1-4017-BDDA-799AF86A70DA}" type="presParOf" srcId="{4245588E-8E45-4010-A618-C13EF561809D}" destId="{BEF3A8A0-7601-4EB3-BDCB-169E06826F82}" srcOrd="4" destOrd="0" presId="urn:microsoft.com/office/officeart/2005/8/layout/vProcess5"/>
    <dgm:cxn modelId="{B8651293-F1C5-4031-8BA9-906B3698DE5B}" type="presParOf" srcId="{4245588E-8E45-4010-A618-C13EF561809D}" destId="{F87A38A2-456B-4D68-B6F5-7776E5707333}" srcOrd="5" destOrd="0" presId="urn:microsoft.com/office/officeart/2005/8/layout/vProcess5"/>
    <dgm:cxn modelId="{F192A4AB-DD40-4B9F-BD5F-83AE68D44E29}" type="presParOf" srcId="{4245588E-8E45-4010-A618-C13EF561809D}" destId="{88D5D60B-8C38-46C0-8B36-3852ACC5E0A4}" srcOrd="6" destOrd="0" presId="urn:microsoft.com/office/officeart/2005/8/layout/vProcess5"/>
    <dgm:cxn modelId="{44077583-0728-49C5-8ACD-557413B7ABE7}" type="presParOf" srcId="{4245588E-8E45-4010-A618-C13EF561809D}" destId="{BB684C27-7F63-46B4-A082-B699FE8CFC9A}" srcOrd="7" destOrd="0" presId="urn:microsoft.com/office/officeart/2005/8/layout/vProcess5"/>
    <dgm:cxn modelId="{11D8EE52-1AD6-4136-A8C1-16DAFC0EB45E}" type="presParOf" srcId="{4245588E-8E45-4010-A618-C13EF561809D}" destId="{8BEB6C15-5619-4835-8E11-EDC765B27D9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3803C3D-FBD1-412C-AE42-C60A844DC30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031C6C9-1EED-4BEF-B594-66A64F0D3196}">
      <dgm:prSet phldrT="[Testo]" phldr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it-IT" dirty="0"/>
        </a:p>
      </dgm:t>
    </dgm:pt>
    <dgm:pt modelId="{85BB6579-BADA-4656-99E0-A0AEEF02B477}" type="parTrans" cxnId="{5742223C-01C3-4881-92C8-4DFCD2CEDA1B}">
      <dgm:prSet/>
      <dgm:spPr/>
      <dgm:t>
        <a:bodyPr/>
        <a:lstStyle/>
        <a:p>
          <a:endParaRPr lang="it-IT"/>
        </a:p>
      </dgm:t>
    </dgm:pt>
    <dgm:pt modelId="{7F8C696C-CDA7-443C-B416-0A034DE53048}" type="sibTrans" cxnId="{5742223C-01C3-4881-92C8-4DFCD2CEDA1B}">
      <dgm:prSet/>
      <dgm:spPr>
        <a:solidFill>
          <a:schemeClr val="tx1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it-IT"/>
        </a:p>
      </dgm:t>
    </dgm:pt>
    <dgm:pt modelId="{7A0201B1-C185-40D5-8FF3-0A9AC66F882A}">
      <dgm:prSet phldrT="[Testo]" phldr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it-IT" dirty="0"/>
        </a:p>
      </dgm:t>
    </dgm:pt>
    <dgm:pt modelId="{EF0F821C-9F79-4850-98D9-C53680DB331A}" type="parTrans" cxnId="{16A5E508-F949-4635-AE8E-E9C953B074AB}">
      <dgm:prSet/>
      <dgm:spPr/>
      <dgm:t>
        <a:bodyPr/>
        <a:lstStyle/>
        <a:p>
          <a:endParaRPr lang="it-IT"/>
        </a:p>
      </dgm:t>
    </dgm:pt>
    <dgm:pt modelId="{ECAF683E-60F5-4BA5-A170-3543C9F83138}" type="sibTrans" cxnId="{16A5E508-F949-4635-AE8E-E9C953B074AB}">
      <dgm:prSet/>
      <dgm:spPr>
        <a:solidFill>
          <a:schemeClr val="tx1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it-IT"/>
        </a:p>
      </dgm:t>
    </dgm:pt>
    <dgm:pt modelId="{4245588E-8E45-4010-A618-C13EF561809D}" type="pres">
      <dgm:prSet presAssocID="{93803C3D-FBD1-412C-AE42-C60A844DC30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2F754D2-6AEF-4E42-9DAF-CDD024D44D0D}" type="pres">
      <dgm:prSet presAssocID="{93803C3D-FBD1-412C-AE42-C60A844DC30D}" presName="dummyMaxCanvas" presStyleCnt="0">
        <dgm:presLayoutVars/>
      </dgm:prSet>
      <dgm:spPr/>
    </dgm:pt>
    <dgm:pt modelId="{4E0A38CB-D7C7-4872-8D4D-ABF60F052EF5}" type="pres">
      <dgm:prSet presAssocID="{93803C3D-FBD1-412C-AE42-C60A844DC30D}" presName="TwoNodes_1" presStyleLbl="node1" presStyleIdx="0" presStyleCnt="2" custScaleX="117647" custScaleY="78346" custLinFactNeighborX="8824" custLinFactNeighborY="1221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9E8929-D197-4E63-B28B-930EB43ADA66}" type="pres">
      <dgm:prSet presAssocID="{93803C3D-FBD1-412C-AE42-C60A844DC30D}" presName="TwoNodes_2" presStyleLbl="node1" presStyleIdx="1" presStyleCnt="2" custScaleX="117647" custScaleY="81566" custLinFactNeighborX="-8823" custLinFactNeighborY="-1944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910D547-63B7-4DE2-8BAD-4CD437839182}" type="pres">
      <dgm:prSet presAssocID="{93803C3D-FBD1-412C-AE42-C60A844DC30D}" presName="TwoConn_1-2" presStyleLbl="fgAccFollowNode1" presStyleIdx="0" presStyleCnt="1" custScaleX="49035" custScaleY="58274" custLinFactNeighborX="68181" custLinFactNeighborY="-709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E5281C9-4D5D-4E79-85E0-77CE330A5519}" type="pres">
      <dgm:prSet presAssocID="{93803C3D-FBD1-412C-AE42-C60A844DC30D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586388F-6457-430B-956E-4B6D39A02471}" type="pres">
      <dgm:prSet presAssocID="{93803C3D-FBD1-412C-AE42-C60A844DC30D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742223C-01C3-4881-92C8-4DFCD2CEDA1B}" srcId="{93803C3D-FBD1-412C-AE42-C60A844DC30D}" destId="{A031C6C9-1EED-4BEF-B594-66A64F0D3196}" srcOrd="0" destOrd="0" parTransId="{85BB6579-BADA-4656-99E0-A0AEEF02B477}" sibTransId="{7F8C696C-CDA7-443C-B416-0A034DE53048}"/>
    <dgm:cxn modelId="{6A198A42-70BA-484E-9D95-6DC62D4FC61A}" type="presOf" srcId="{A031C6C9-1EED-4BEF-B594-66A64F0D3196}" destId="{4E0A38CB-D7C7-4872-8D4D-ABF60F052EF5}" srcOrd="0" destOrd="0" presId="urn:microsoft.com/office/officeart/2005/8/layout/vProcess5"/>
    <dgm:cxn modelId="{16A5E508-F949-4635-AE8E-E9C953B074AB}" srcId="{93803C3D-FBD1-412C-AE42-C60A844DC30D}" destId="{7A0201B1-C185-40D5-8FF3-0A9AC66F882A}" srcOrd="1" destOrd="0" parTransId="{EF0F821C-9F79-4850-98D9-C53680DB331A}" sibTransId="{ECAF683E-60F5-4BA5-A170-3543C9F83138}"/>
    <dgm:cxn modelId="{9EA07F12-BE32-44D3-B47A-46665CA79F32}" type="presOf" srcId="{93803C3D-FBD1-412C-AE42-C60A844DC30D}" destId="{4245588E-8E45-4010-A618-C13EF561809D}" srcOrd="0" destOrd="0" presId="urn:microsoft.com/office/officeart/2005/8/layout/vProcess5"/>
    <dgm:cxn modelId="{3D571407-16EB-4B1F-B7DE-0C63745AA4F2}" type="presOf" srcId="{7A0201B1-C185-40D5-8FF3-0A9AC66F882A}" destId="{129E8929-D197-4E63-B28B-930EB43ADA66}" srcOrd="0" destOrd="0" presId="urn:microsoft.com/office/officeart/2005/8/layout/vProcess5"/>
    <dgm:cxn modelId="{89720109-7FF5-478C-9F95-8A1D70E318DE}" type="presOf" srcId="{A031C6C9-1EED-4BEF-B594-66A64F0D3196}" destId="{0E5281C9-4D5D-4E79-85E0-77CE330A5519}" srcOrd="1" destOrd="0" presId="urn:microsoft.com/office/officeart/2005/8/layout/vProcess5"/>
    <dgm:cxn modelId="{2EC9490E-4BF0-4C35-8A59-5B1B0AA07B58}" type="presOf" srcId="{7F8C696C-CDA7-443C-B416-0A034DE53048}" destId="{A910D547-63B7-4DE2-8BAD-4CD437839182}" srcOrd="0" destOrd="0" presId="urn:microsoft.com/office/officeart/2005/8/layout/vProcess5"/>
    <dgm:cxn modelId="{099CD451-D402-42D0-8052-6283C8646E16}" type="presOf" srcId="{7A0201B1-C185-40D5-8FF3-0A9AC66F882A}" destId="{B586388F-6457-430B-956E-4B6D39A02471}" srcOrd="1" destOrd="0" presId="urn:microsoft.com/office/officeart/2005/8/layout/vProcess5"/>
    <dgm:cxn modelId="{513BCF68-DA8D-4C7D-A2FD-F6DF9E7E59D6}" type="presParOf" srcId="{4245588E-8E45-4010-A618-C13EF561809D}" destId="{42F754D2-6AEF-4E42-9DAF-CDD024D44D0D}" srcOrd="0" destOrd="0" presId="urn:microsoft.com/office/officeart/2005/8/layout/vProcess5"/>
    <dgm:cxn modelId="{1C13927D-7CA3-4045-A855-112F054543CC}" type="presParOf" srcId="{4245588E-8E45-4010-A618-C13EF561809D}" destId="{4E0A38CB-D7C7-4872-8D4D-ABF60F052EF5}" srcOrd="1" destOrd="0" presId="urn:microsoft.com/office/officeart/2005/8/layout/vProcess5"/>
    <dgm:cxn modelId="{4B205F47-6D73-452B-9A6D-E093650FCEF1}" type="presParOf" srcId="{4245588E-8E45-4010-A618-C13EF561809D}" destId="{129E8929-D197-4E63-B28B-930EB43ADA66}" srcOrd="2" destOrd="0" presId="urn:microsoft.com/office/officeart/2005/8/layout/vProcess5"/>
    <dgm:cxn modelId="{CD846FC1-C480-4D88-B574-0D269CABA290}" type="presParOf" srcId="{4245588E-8E45-4010-A618-C13EF561809D}" destId="{A910D547-63B7-4DE2-8BAD-4CD437839182}" srcOrd="3" destOrd="0" presId="urn:microsoft.com/office/officeart/2005/8/layout/vProcess5"/>
    <dgm:cxn modelId="{F7421411-AE80-422E-85C7-947C68C6A38D}" type="presParOf" srcId="{4245588E-8E45-4010-A618-C13EF561809D}" destId="{0E5281C9-4D5D-4E79-85E0-77CE330A5519}" srcOrd="4" destOrd="0" presId="urn:microsoft.com/office/officeart/2005/8/layout/vProcess5"/>
    <dgm:cxn modelId="{EDC3D569-5F27-4A03-9B04-BB27395196B6}" type="presParOf" srcId="{4245588E-8E45-4010-A618-C13EF561809D}" destId="{B586388F-6457-430B-956E-4B6D39A02471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1B71B3-5D68-4A69-9885-AECE9ADE7D11}">
      <dsp:nvSpPr>
        <dsp:cNvPr id="0" name=""/>
        <dsp:cNvSpPr/>
      </dsp:nvSpPr>
      <dsp:spPr>
        <a:xfrm>
          <a:off x="5554" y="1072046"/>
          <a:ext cx="2242176" cy="1386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000000"/>
              </a:solidFill>
            </a:rPr>
            <a:t>Prodotti differenti l’uno dall’altro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000000"/>
              </a:solidFill>
            </a:rPr>
            <a:t>Produzione ridotta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000000"/>
              </a:solidFill>
            </a:rPr>
            <a:t>Costi di produzione elevati</a:t>
          </a:r>
        </a:p>
      </dsp:txBody>
      <dsp:txXfrm>
        <a:off x="37462" y="1103954"/>
        <a:ext cx="2178360" cy="1025603"/>
      </dsp:txXfrm>
    </dsp:sp>
    <dsp:sp modelId="{98F5B8E9-4197-4637-A700-8D15E0FB5B48}">
      <dsp:nvSpPr>
        <dsp:cNvPr id="0" name=""/>
        <dsp:cNvSpPr/>
      </dsp:nvSpPr>
      <dsp:spPr>
        <a:xfrm>
          <a:off x="792091" y="432036"/>
          <a:ext cx="2528281" cy="556084"/>
        </a:xfrm>
        <a:prstGeom prst="curvedDownArrow">
          <a:avLst/>
        </a:prstGeom>
        <a:solidFill>
          <a:schemeClr val="tx2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6C89F8-C65D-404B-BB26-1FCCF1EFFA54}">
      <dsp:nvSpPr>
        <dsp:cNvPr id="0" name=""/>
        <dsp:cNvSpPr/>
      </dsp:nvSpPr>
      <dsp:spPr>
        <a:xfrm>
          <a:off x="288028" y="2304255"/>
          <a:ext cx="1713380" cy="460207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 dirty="0">
              <a:solidFill>
                <a:srgbClr val="000000"/>
              </a:solidFill>
              <a:latin typeface="Century Gothic" pitchFamily="34" charset="0"/>
            </a:rPr>
            <a:t>Sistema produttivo Artigianale</a:t>
          </a:r>
        </a:p>
      </dsp:txBody>
      <dsp:txXfrm>
        <a:off x="301507" y="2317734"/>
        <a:ext cx="1686422" cy="433249"/>
      </dsp:txXfrm>
    </dsp:sp>
    <dsp:sp modelId="{F12B9EF4-A5C1-4EDE-9976-0086F84C01DC}">
      <dsp:nvSpPr>
        <dsp:cNvPr id="0" name=""/>
        <dsp:cNvSpPr/>
      </dsp:nvSpPr>
      <dsp:spPr>
        <a:xfrm>
          <a:off x="2497736" y="1091159"/>
          <a:ext cx="2314329" cy="1370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0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baseline="0" dirty="0" err="1">
              <a:solidFill>
                <a:srgbClr val="000000"/>
              </a:solidFill>
            </a:rPr>
            <a:t>One</a:t>
          </a:r>
          <a:r>
            <a:rPr lang="it-IT" sz="1200" kern="1200" baseline="0" dirty="0">
              <a:solidFill>
                <a:srgbClr val="000000"/>
              </a:solidFill>
            </a:rPr>
            <a:t> Best Way</a:t>
          </a:r>
          <a:endParaRPr lang="it-IT" sz="1300" kern="1200" baseline="0" dirty="0">
            <a:solidFill>
              <a:srgbClr val="00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baseline="0" dirty="0">
              <a:solidFill>
                <a:srgbClr val="000000"/>
              </a:solidFill>
            </a:rPr>
            <a:t>Rapporti di collaborazione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baseline="0" dirty="0">
              <a:solidFill>
                <a:srgbClr val="000000"/>
              </a:solidFill>
            </a:rPr>
            <a:t>Divisione Scientifica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baseline="0" dirty="0">
              <a:solidFill>
                <a:srgbClr val="000000"/>
              </a:solidFill>
            </a:rPr>
            <a:t>del lavoro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200" kern="1200" baseline="0" dirty="0">
            <a:solidFill>
              <a:srgbClr val="00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200" kern="1200" baseline="0" dirty="0">
            <a:solidFill>
              <a:srgbClr val="00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200" kern="1200" baseline="0" dirty="0">
            <a:solidFill>
              <a:srgbClr val="000000"/>
            </a:solidFill>
          </a:endParaRPr>
        </a:p>
      </dsp:txBody>
      <dsp:txXfrm>
        <a:off x="2529279" y="1416423"/>
        <a:ext cx="2251243" cy="1013888"/>
      </dsp:txXfrm>
    </dsp:sp>
    <dsp:sp modelId="{33D44036-F90C-4577-B260-997C117A4FFA}">
      <dsp:nvSpPr>
        <dsp:cNvPr id="0" name=""/>
        <dsp:cNvSpPr/>
      </dsp:nvSpPr>
      <dsp:spPr>
        <a:xfrm>
          <a:off x="3756426" y="443413"/>
          <a:ext cx="2436261" cy="564702"/>
        </a:xfrm>
        <a:prstGeom prst="curvedDownArrow">
          <a:avLst/>
        </a:prstGeom>
        <a:solidFill>
          <a:schemeClr val="tx2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E7710-1853-4529-AF95-F7B456BEA2DF}">
      <dsp:nvSpPr>
        <dsp:cNvPr id="0" name=""/>
        <dsp:cNvSpPr/>
      </dsp:nvSpPr>
      <dsp:spPr>
        <a:xfrm>
          <a:off x="3625830" y="858400"/>
          <a:ext cx="1313151" cy="507249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i="0" kern="1200" dirty="0">
              <a:solidFill>
                <a:srgbClr val="000000"/>
              </a:solidFill>
              <a:latin typeface="Century Gothic" pitchFamily="34" charset="0"/>
            </a:rPr>
            <a:t>Produzione di Massa: I principi di Taylor</a:t>
          </a:r>
        </a:p>
      </dsp:txBody>
      <dsp:txXfrm>
        <a:off x="3640687" y="873257"/>
        <a:ext cx="1283437" cy="477535"/>
      </dsp:txXfrm>
    </dsp:sp>
    <dsp:sp modelId="{1FCB4357-37EB-4F07-87C8-54C64F3ACC08}">
      <dsp:nvSpPr>
        <dsp:cNvPr id="0" name=""/>
        <dsp:cNvSpPr/>
      </dsp:nvSpPr>
      <dsp:spPr>
        <a:xfrm>
          <a:off x="5037213" y="1080117"/>
          <a:ext cx="2523626" cy="1406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000000"/>
              </a:solidFill>
            </a:rPr>
            <a:t>Specializzazione produttiva</a:t>
          </a:r>
          <a:endParaRPr lang="it-I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000000"/>
              </a:solidFill>
            </a:rPr>
            <a:t>Standardizzazione dei processi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000000"/>
              </a:solidFill>
            </a:rPr>
            <a:t>Economie di scala</a:t>
          </a:r>
        </a:p>
      </dsp:txBody>
      <dsp:txXfrm>
        <a:off x="5069572" y="1112476"/>
        <a:ext cx="2458908" cy="1040115"/>
      </dsp:txXfrm>
    </dsp:sp>
    <dsp:sp modelId="{D41E1466-672D-4A40-8DFD-3744DC9B7B43}">
      <dsp:nvSpPr>
        <dsp:cNvPr id="0" name=""/>
        <dsp:cNvSpPr/>
      </dsp:nvSpPr>
      <dsp:spPr>
        <a:xfrm>
          <a:off x="5544622" y="2304257"/>
          <a:ext cx="1597202" cy="52211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 dirty="0">
              <a:solidFill>
                <a:srgbClr val="000000"/>
              </a:solidFill>
              <a:latin typeface="Century Gothic" pitchFamily="34" charset="0"/>
            </a:rPr>
            <a:t>La Standardizzazione industriale: Il Fordismo</a:t>
          </a:r>
        </a:p>
      </dsp:txBody>
      <dsp:txXfrm>
        <a:off x="5559914" y="2319549"/>
        <a:ext cx="1566618" cy="491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56415-8DA8-4B1D-A658-E45F2EDA99DD}">
      <dsp:nvSpPr>
        <dsp:cNvPr id="0" name=""/>
        <dsp:cNvSpPr/>
      </dsp:nvSpPr>
      <dsp:spPr>
        <a:xfrm>
          <a:off x="648066" y="504061"/>
          <a:ext cx="2764854" cy="12856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7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000000"/>
              </a:solidFill>
            </a:rPr>
            <a:t>Organizzazione Minimale</a:t>
          </a:r>
          <a:endParaRPr lang="it-IT" sz="7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 err="1">
              <a:solidFill>
                <a:srgbClr val="000000"/>
              </a:solidFill>
            </a:rPr>
            <a:t>Core</a:t>
          </a:r>
          <a:r>
            <a:rPr lang="it-IT" sz="1200" kern="1200" dirty="0">
              <a:solidFill>
                <a:srgbClr val="000000"/>
              </a:solidFill>
            </a:rPr>
            <a:t> </a:t>
          </a:r>
          <a:r>
            <a:rPr lang="it-IT" sz="1200" kern="1200" dirty="0" err="1">
              <a:solidFill>
                <a:srgbClr val="000000"/>
              </a:solidFill>
            </a:rPr>
            <a:t>Competence</a:t>
          </a:r>
          <a:endParaRPr lang="it-IT" sz="1200" kern="1200" dirty="0">
            <a:solidFill>
              <a:srgbClr val="00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000000"/>
              </a:solidFill>
            </a:rPr>
            <a:t>Eliminazione delle gerarchie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700" kern="1200" dirty="0"/>
        </a:p>
      </dsp:txBody>
      <dsp:txXfrm>
        <a:off x="677653" y="533648"/>
        <a:ext cx="2705680" cy="951004"/>
      </dsp:txXfrm>
    </dsp:sp>
    <dsp:sp modelId="{993006A6-073A-4AB3-B4B0-793BB0B144C5}">
      <dsp:nvSpPr>
        <dsp:cNvPr id="0" name=""/>
        <dsp:cNvSpPr/>
      </dsp:nvSpPr>
      <dsp:spPr>
        <a:xfrm rot="10800000" flipV="1">
          <a:off x="2593089" y="1886197"/>
          <a:ext cx="2635426" cy="636752"/>
        </a:xfrm>
        <a:prstGeom prst="curvedUpArrow">
          <a:avLst/>
        </a:prstGeom>
        <a:solidFill>
          <a:schemeClr val="tx2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8770D0-06F2-4F76-96B7-B4F6EE37FEF2}">
      <dsp:nvSpPr>
        <dsp:cNvPr id="0" name=""/>
        <dsp:cNvSpPr/>
      </dsp:nvSpPr>
      <dsp:spPr>
        <a:xfrm>
          <a:off x="72006" y="1584175"/>
          <a:ext cx="1385597" cy="55100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 dirty="0">
              <a:solidFill>
                <a:srgbClr val="000000"/>
              </a:solidFill>
              <a:latin typeface="Century Gothic" pitchFamily="34" charset="0"/>
            </a:rPr>
            <a:t>Nuovi modelli per il XXI secolo</a:t>
          </a:r>
        </a:p>
      </dsp:txBody>
      <dsp:txXfrm>
        <a:off x="88144" y="1600313"/>
        <a:ext cx="1353321" cy="518730"/>
      </dsp:txXfrm>
    </dsp:sp>
    <dsp:sp modelId="{21DDC162-B5C7-46EA-8408-18D6899F06FD}">
      <dsp:nvSpPr>
        <dsp:cNvPr id="0" name=""/>
        <dsp:cNvSpPr/>
      </dsp:nvSpPr>
      <dsp:spPr>
        <a:xfrm>
          <a:off x="4608518" y="504061"/>
          <a:ext cx="2742921" cy="12856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000000"/>
              </a:solidFill>
            </a:rPr>
            <a:t>Eliminazione dei 7 sprechi aziendali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000000"/>
              </a:solidFill>
            </a:rPr>
            <a:t>Logica di tipo “PULL”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000000"/>
              </a:solidFill>
            </a:rPr>
            <a:t>Tecnica Produttiva “Just In </a:t>
          </a:r>
          <a:r>
            <a:rPr lang="it-IT" sz="1200" kern="1200" dirty="0" err="1">
              <a:solidFill>
                <a:srgbClr val="000000"/>
              </a:solidFill>
            </a:rPr>
            <a:t>Time</a:t>
          </a:r>
          <a:r>
            <a:rPr lang="it-IT" sz="1200" kern="1200" dirty="0">
              <a:solidFill>
                <a:srgbClr val="000000"/>
              </a:solidFill>
            </a:rPr>
            <a:t>”</a:t>
          </a:r>
        </a:p>
      </dsp:txBody>
      <dsp:txXfrm>
        <a:off x="4638105" y="809152"/>
        <a:ext cx="2683747" cy="951004"/>
      </dsp:txXfrm>
    </dsp:sp>
    <dsp:sp modelId="{85DD4982-FB34-4CF7-BE52-A4D9D5B0B74C}">
      <dsp:nvSpPr>
        <dsp:cNvPr id="0" name=""/>
        <dsp:cNvSpPr/>
      </dsp:nvSpPr>
      <dsp:spPr>
        <a:xfrm>
          <a:off x="3888429" y="288030"/>
          <a:ext cx="1385597" cy="55100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 dirty="0">
              <a:solidFill>
                <a:srgbClr val="000000"/>
              </a:solidFill>
              <a:latin typeface="Century Gothic" pitchFamily="34" charset="0"/>
            </a:rPr>
            <a:t>La </a:t>
          </a:r>
          <a:r>
            <a:rPr lang="it-IT" sz="1100" b="1" kern="1200" dirty="0" err="1">
              <a:solidFill>
                <a:srgbClr val="000000"/>
              </a:solidFill>
              <a:latin typeface="Century Gothic" pitchFamily="34" charset="0"/>
            </a:rPr>
            <a:t>Lean</a:t>
          </a:r>
          <a:r>
            <a:rPr lang="it-IT" sz="1100" b="1" kern="1200" dirty="0">
              <a:solidFill>
                <a:srgbClr val="000000"/>
              </a:solidFill>
              <a:latin typeface="Century Gothic" pitchFamily="34" charset="0"/>
            </a:rPr>
            <a:t> Production: La Fabbrica a 6 zeri</a:t>
          </a:r>
        </a:p>
      </dsp:txBody>
      <dsp:txXfrm>
        <a:off x="3904567" y="304168"/>
        <a:ext cx="1353321" cy="5187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70FD5E-3BC6-4070-8F2B-637896DED372}">
      <dsp:nvSpPr>
        <dsp:cNvPr id="0" name=""/>
        <dsp:cNvSpPr/>
      </dsp:nvSpPr>
      <dsp:spPr>
        <a:xfrm>
          <a:off x="326588" y="0"/>
          <a:ext cx="3271135" cy="1136542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>
              <a:solidFill>
                <a:srgbClr val="000000"/>
              </a:solidFill>
            </a:rPr>
            <a:t>Visione per Funzioni </a:t>
          </a:r>
        </a:p>
      </dsp:txBody>
      <dsp:txXfrm>
        <a:off x="894859" y="0"/>
        <a:ext cx="2134593" cy="1136542"/>
      </dsp:txXfrm>
    </dsp:sp>
    <dsp:sp modelId="{FA815915-47C3-4906-8768-9033BBCFE1EB}">
      <dsp:nvSpPr>
        <dsp:cNvPr id="0" name=""/>
        <dsp:cNvSpPr/>
      </dsp:nvSpPr>
      <dsp:spPr>
        <a:xfrm>
          <a:off x="3553127" y="0"/>
          <a:ext cx="2780938" cy="1130044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>
              <a:solidFill>
                <a:srgbClr val="000000"/>
              </a:solidFill>
            </a:rPr>
            <a:t>Visione per Processi</a:t>
          </a:r>
        </a:p>
      </dsp:txBody>
      <dsp:txXfrm>
        <a:off x="4118149" y="0"/>
        <a:ext cx="1650894" cy="11300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7D6D7-EA55-4FD8-B6E8-9A5C58E3BF54}">
      <dsp:nvSpPr>
        <dsp:cNvPr id="0" name=""/>
        <dsp:cNvSpPr/>
      </dsp:nvSpPr>
      <dsp:spPr>
        <a:xfrm rot="16200000">
          <a:off x="-912689" y="912689"/>
          <a:ext cx="4320480" cy="2495101"/>
        </a:xfrm>
        <a:prstGeom prst="flowChartManualOperation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255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b="1" kern="1200" dirty="0">
            <a:solidFill>
              <a:schemeClr val="tx1"/>
            </a:solidFill>
          </a:endParaRPr>
        </a:p>
      </dsp:txBody>
      <dsp:txXfrm rot="5400000">
        <a:off x="0" y="864096"/>
        <a:ext cx="2495101" cy="2592288"/>
      </dsp:txXfrm>
    </dsp:sp>
    <dsp:sp modelId="{B744FDB6-5FB8-489E-A5C1-19EDCF1EE004}">
      <dsp:nvSpPr>
        <dsp:cNvPr id="0" name=""/>
        <dsp:cNvSpPr/>
      </dsp:nvSpPr>
      <dsp:spPr>
        <a:xfrm rot="16200000">
          <a:off x="1682740" y="886835"/>
          <a:ext cx="4320480" cy="2546808"/>
        </a:xfrm>
        <a:prstGeom prst="flowChartManualOperation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 dirty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 dirty="0">
            <a:solidFill>
              <a:schemeClr val="tx1"/>
            </a:solidFill>
          </a:endParaRPr>
        </a:p>
      </dsp:txBody>
      <dsp:txXfrm rot="5400000">
        <a:off x="2569576" y="864095"/>
        <a:ext cx="2546808" cy="2592288"/>
      </dsp:txXfrm>
    </dsp:sp>
    <dsp:sp modelId="{0EA0EBF7-CDBB-473C-8AB7-A0E2C12DE6DC}">
      <dsp:nvSpPr>
        <dsp:cNvPr id="0" name=""/>
        <dsp:cNvSpPr/>
      </dsp:nvSpPr>
      <dsp:spPr>
        <a:xfrm rot="16200000">
          <a:off x="4296339" y="888230"/>
          <a:ext cx="4320480" cy="2544018"/>
        </a:xfrm>
        <a:prstGeom prst="flowChartManualOperation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255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b="1" kern="1200" dirty="0">
            <a:solidFill>
              <a:schemeClr val="tx1"/>
            </a:solidFill>
          </a:endParaRPr>
        </a:p>
      </dsp:txBody>
      <dsp:txXfrm rot="5400000">
        <a:off x="5184570" y="864095"/>
        <a:ext cx="2544018" cy="25922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F6D6F-D46E-4721-B75E-FF75590E850A}">
      <dsp:nvSpPr>
        <dsp:cNvPr id="0" name=""/>
        <dsp:cNvSpPr/>
      </dsp:nvSpPr>
      <dsp:spPr>
        <a:xfrm>
          <a:off x="1374872" y="2"/>
          <a:ext cx="3269135" cy="1798422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300" kern="1200" dirty="0">
            <a:solidFill>
              <a:srgbClr val="00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>
              <a:solidFill>
                <a:srgbClr val="000000"/>
              </a:solidFill>
            </a:rPr>
            <a:t> </a:t>
          </a:r>
          <a:r>
            <a:rPr lang="it-IT" sz="1300" b="1" kern="1200" dirty="0">
              <a:solidFill>
                <a:srgbClr val="000000"/>
              </a:solidFill>
            </a:rPr>
            <a:t>Analisi della situazione EPF</a:t>
          </a:r>
          <a:endParaRPr lang="it-IT" sz="1300" kern="1200" dirty="0">
            <a:solidFill>
              <a:srgbClr val="00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000000"/>
              </a:solidFill>
            </a:rPr>
            <a:t> Nuovo SIA e SCI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000000"/>
              </a:solidFill>
            </a:rPr>
            <a:t> </a:t>
          </a:r>
          <a:r>
            <a:rPr lang="it-IT" sz="1300" b="1" kern="1200" dirty="0">
              <a:solidFill>
                <a:srgbClr val="000000"/>
              </a:solidFill>
            </a:rPr>
            <a:t>Progettazione di sistema di analisi del bilancio riclassificato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>
              <a:solidFill>
                <a:srgbClr val="000000"/>
              </a:solidFill>
            </a:rPr>
            <a:t>Fase dell’Implementazione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200" kern="1200" dirty="0"/>
        </a:p>
      </dsp:txBody>
      <dsp:txXfrm>
        <a:off x="1374872" y="224805"/>
        <a:ext cx="2594727" cy="1348816"/>
      </dsp:txXfrm>
    </dsp:sp>
    <dsp:sp modelId="{5E108919-489A-4B61-9E58-778E318D7F75}">
      <dsp:nvSpPr>
        <dsp:cNvPr id="0" name=""/>
        <dsp:cNvSpPr/>
      </dsp:nvSpPr>
      <dsp:spPr>
        <a:xfrm>
          <a:off x="413" y="137896"/>
          <a:ext cx="1373741" cy="1477482"/>
        </a:xfrm>
        <a:prstGeom prst="roundRect">
          <a:avLst/>
        </a:prstGeom>
        <a:solidFill>
          <a:schemeClr val="tx1">
            <a:lumMod val="20000"/>
            <a:lumOff val="8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>
              <a:solidFill>
                <a:schemeClr val="tx1"/>
              </a:solidFill>
            </a:rPr>
            <a:t>SCG sistemico</a:t>
          </a:r>
        </a:p>
      </dsp:txBody>
      <dsp:txXfrm>
        <a:off x="67474" y="204957"/>
        <a:ext cx="1239619" cy="13433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AB6B5-A847-4278-95B7-FC9E9AD16E06}">
      <dsp:nvSpPr>
        <dsp:cNvPr id="0" name=""/>
        <dsp:cNvSpPr/>
      </dsp:nvSpPr>
      <dsp:spPr>
        <a:xfrm>
          <a:off x="-18" y="0"/>
          <a:ext cx="4464493" cy="1155883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/>
        </a:p>
      </dsp:txBody>
      <dsp:txXfrm>
        <a:off x="33837" y="33855"/>
        <a:ext cx="2762842" cy="1088173"/>
      </dsp:txXfrm>
    </dsp:sp>
    <dsp:sp modelId="{71911D7E-3BFA-4D08-850E-3FA834E4FA04}">
      <dsp:nvSpPr>
        <dsp:cNvPr id="0" name=""/>
        <dsp:cNvSpPr/>
      </dsp:nvSpPr>
      <dsp:spPr>
        <a:xfrm>
          <a:off x="0" y="1296144"/>
          <a:ext cx="4464455" cy="1072905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/>
        </a:p>
      </dsp:txBody>
      <dsp:txXfrm>
        <a:off x="31424" y="1327568"/>
        <a:ext cx="2966967" cy="1010057"/>
      </dsp:txXfrm>
    </dsp:sp>
    <dsp:sp modelId="{E77F2C02-DACE-428C-9DD3-2B4F6ED6B751}">
      <dsp:nvSpPr>
        <dsp:cNvPr id="0" name=""/>
        <dsp:cNvSpPr/>
      </dsp:nvSpPr>
      <dsp:spPr>
        <a:xfrm>
          <a:off x="0" y="2592289"/>
          <a:ext cx="4464493" cy="108731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/>
        </a:p>
      </dsp:txBody>
      <dsp:txXfrm>
        <a:off x="31846" y="2624135"/>
        <a:ext cx="2966148" cy="1023626"/>
      </dsp:txXfrm>
    </dsp:sp>
    <dsp:sp modelId="{BEF3A8A0-7601-4EB3-BDCB-169E06826F82}">
      <dsp:nvSpPr>
        <dsp:cNvPr id="0" name=""/>
        <dsp:cNvSpPr/>
      </dsp:nvSpPr>
      <dsp:spPr>
        <a:xfrm>
          <a:off x="3427134" y="936104"/>
          <a:ext cx="437275" cy="507655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lumMod val="20000"/>
            <a:lumOff val="8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/>
        </a:p>
      </dsp:txBody>
      <dsp:txXfrm>
        <a:off x="3525521" y="936104"/>
        <a:ext cx="240501" cy="399429"/>
      </dsp:txXfrm>
    </dsp:sp>
    <dsp:sp modelId="{F87A38A2-456B-4D68-B6F5-7776E5707333}">
      <dsp:nvSpPr>
        <dsp:cNvPr id="0" name=""/>
        <dsp:cNvSpPr/>
      </dsp:nvSpPr>
      <dsp:spPr>
        <a:xfrm>
          <a:off x="3393603" y="2180762"/>
          <a:ext cx="530328" cy="555540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lumMod val="20000"/>
            <a:lumOff val="8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500" kern="1200"/>
        </a:p>
      </dsp:txBody>
      <dsp:txXfrm>
        <a:off x="3512927" y="2180762"/>
        <a:ext cx="291680" cy="4242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A38CB-D7C7-4872-8D4D-ABF60F052EF5}">
      <dsp:nvSpPr>
        <dsp:cNvPr id="0" name=""/>
        <dsp:cNvSpPr/>
      </dsp:nvSpPr>
      <dsp:spPr>
        <a:xfrm>
          <a:off x="2" y="360040"/>
          <a:ext cx="4128117" cy="1224134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0" kern="1200" dirty="0"/>
        </a:p>
      </dsp:txBody>
      <dsp:txXfrm>
        <a:off x="35856" y="395894"/>
        <a:ext cx="2264163" cy="1152426"/>
      </dsp:txXfrm>
    </dsp:sp>
    <dsp:sp modelId="{129E8929-D197-4E63-B28B-930EB43ADA66}">
      <dsp:nvSpPr>
        <dsp:cNvPr id="0" name=""/>
        <dsp:cNvSpPr/>
      </dsp:nvSpPr>
      <dsp:spPr>
        <a:xfrm>
          <a:off x="19" y="1749893"/>
          <a:ext cx="4128117" cy="1274445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700" kern="1200" dirty="0"/>
        </a:p>
      </dsp:txBody>
      <dsp:txXfrm>
        <a:off x="37346" y="1787220"/>
        <a:ext cx="2130141" cy="1199791"/>
      </dsp:txXfrm>
    </dsp:sp>
    <dsp:sp modelId="{A910D547-63B7-4DE2-8BAD-4CD437839182}">
      <dsp:nvSpPr>
        <dsp:cNvPr id="0" name=""/>
        <dsp:cNvSpPr/>
      </dsp:nvSpPr>
      <dsp:spPr>
        <a:xfrm>
          <a:off x="3444548" y="1368156"/>
          <a:ext cx="498002" cy="591834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lumMod val="20000"/>
            <a:lumOff val="8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/>
        </a:p>
      </dsp:txBody>
      <dsp:txXfrm>
        <a:off x="3556598" y="1368156"/>
        <a:ext cx="273902" cy="468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51F2737F-B98B-4A37-B9AD-6839F7F2B9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5B86463C-C593-4F8C-B5F6-BA031F144C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A7A78436-6257-4849-B477-9F5B9F75EE2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454AA77A-00C9-4527-A478-26BC4815B3A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A08DA2E-6746-45C4-9B7C-F97B6CBC6104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123438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AB7B04FD-2354-430C-A3E1-4DE01EE6B7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91DF25AD-4220-4679-8A2B-FA0EFFD1C6B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xmlns="" id="{F936D517-AD71-4D4F-B2B6-96F8A1FAF51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xmlns="" id="{03773B30-5B33-4394-8A1F-8181099CAC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xmlns="" id="{7787F1AD-570D-4567-B53B-1870CD09CE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7EA738C4-4D90-42CC-B420-A8297D93E8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905C14B-1805-488D-8574-03FFD1870BB4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36757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xmlns="" id="{1AFA1834-8556-468D-9E42-246689DF05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827AEF3-50E3-4D4B-B51E-3D9D20287342}" type="slidenum">
              <a:rPr lang="it-IT" altLang="en-US" sz="1200">
                <a:solidFill>
                  <a:schemeClr val="tx1"/>
                </a:solidFill>
              </a:rPr>
              <a:pPr/>
              <a:t>1</a:t>
            </a:fld>
            <a:endParaRPr lang="it-IT" altLang="en-US" sz="1200">
              <a:solidFill>
                <a:schemeClr val="tx1"/>
              </a:solidFill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7961CF8D-238E-4124-A55B-E8498C9066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55A00A12-F07F-4678-BE03-7B573B6412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xmlns="" id="{F9DC9B36-DE3B-45F9-9C3E-CB7E4D0DEB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5A62D58-CE53-4F32-8DFA-09620CE53C0B}" type="slidenum">
              <a:rPr lang="it-IT" altLang="en-US" sz="1200">
                <a:solidFill>
                  <a:schemeClr val="tx1"/>
                </a:solidFill>
              </a:rPr>
              <a:pPr/>
              <a:t>2</a:t>
            </a:fld>
            <a:endParaRPr lang="it-IT" altLang="en-US" sz="1200">
              <a:solidFill>
                <a:schemeClr val="tx1"/>
              </a:solidFill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xmlns="" id="{8F0C8F15-E3EA-45E8-B1A3-B4060D0E3B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xmlns="" id="{3819C064-003C-4128-B82C-D821715E4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xmlns="" id="{43753BE8-B7E7-45BB-986F-FA93A25265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6550EA1-0D67-42CA-BAA8-ED5E99BF8873}" type="slidenum">
              <a:rPr lang="it-IT" altLang="en-US" sz="1200">
                <a:solidFill>
                  <a:schemeClr val="tx1"/>
                </a:solidFill>
              </a:rPr>
              <a:pPr/>
              <a:t>3</a:t>
            </a:fld>
            <a:endParaRPr lang="it-IT" altLang="en-US" sz="1200">
              <a:solidFill>
                <a:schemeClr val="tx1"/>
              </a:solidFill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xmlns="" id="{2EF1186C-2D93-4C5E-943F-8D6522E4E6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xmlns="" id="{27625F37-4DD5-485D-B065-6415BF3D1B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xmlns="" id="{3572C66D-8B30-4F73-8D0E-078E0F9249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CBC5183-CDE8-4BAD-9453-1937533D07E2}" type="slidenum">
              <a:rPr lang="it-IT" altLang="en-US" sz="1200">
                <a:solidFill>
                  <a:schemeClr val="tx1"/>
                </a:solidFill>
              </a:rPr>
              <a:pPr/>
              <a:t>4</a:t>
            </a:fld>
            <a:endParaRPr lang="it-IT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xmlns="" id="{3D5CEF0F-9325-4A2A-BACC-0CEF0BCD72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xmlns="" id="{BD1AC00D-7652-42DA-94B8-CAE983A7F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BC1B80-954E-4FDD-87AA-AD71D805E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E554F-6F9A-496B-9CE9-EAD9DEC0507D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27A6F8A-B161-492D-802C-99DE09B674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0A39F63-21B9-4504-8826-94216343AB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55726066-F799-496B-873C-2BC66A87D582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1027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76DBE35-8796-42B6-9455-A7E2BED68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CEC3F-7B4E-4BF0-A530-113B2840D15A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25DDE3F-3D1F-4803-810C-8CC7D6A181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ACD3FE5-3C37-4E10-8E70-6B84E99B5D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2373BC92-37E2-423D-A0B2-34B5E10E4677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69152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6563" y="409575"/>
            <a:ext cx="1889125" cy="54578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16013" y="409575"/>
            <a:ext cx="5518150" cy="54578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0DCF6AE-0EA0-433E-9D47-179C8FAEE4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16A57-1381-4296-94B0-E3D90C755F44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9A903F5-5AC5-4037-9EAF-EC48C765E6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DA43AC3-11F6-468D-83AF-9372DE260B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CD08ECC5-1079-43CD-A5FE-4534F9B86768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935165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96FF1E0-E1F1-4063-B644-8F2F612EDC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34590-21E5-46CF-B205-D381906A8876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270BB6B-E93F-4310-8922-A2340D17D3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D11F27A-65F1-41E9-A10F-FE6F3628E5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2C68C116-0763-4CC3-8DA6-DA72BA617341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547736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81EEBC9-0FCB-4A94-8BED-A607E4D1E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03B0A-E294-4BD4-A142-130B6137543F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956CAE9-E282-485A-88A0-524AD47444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5531CB3-9130-4993-B496-E745B1E82C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A1405AC6-20B6-4813-95C0-361C6EB9A8F4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743233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BDEF04F-9A0D-4BE2-A27E-4C0C273B50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A21AD-C037-4BDF-B055-87D5E941EB0E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012B1C6-AE57-4675-83EC-C865544604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D46A812-1A04-4D63-A011-E551B6AA7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20E384A3-510F-4DB1-9A6F-59F58CA71C25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5290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909D2F1-B7D4-4547-93B2-A58772D7B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E3DDC-5E7F-4D8A-89E7-B01B616E2DB9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322C3F5-662D-4633-AEF8-1F100567A6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4F22D82-16C6-415B-A063-4AA18F1C54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B8257CDF-B26A-4498-A222-F0CE6BED8524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55406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965DA76-182B-4ADB-9CCF-8A2679633C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1EA87-D610-44EA-B1F9-798657262811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28136CE-80D9-492C-B876-91AEF7DC8D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4A67A26-3E9F-4C75-9367-6A7684332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7801AC0B-BEBA-4C66-B3E7-948D4E48DCEC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93865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E3EC883-C4FE-4997-9728-0EDE761D08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360AB-8C8A-4678-89A8-9FED6149C524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D9F3D87-5EEF-4E87-969E-A055EBE6AE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42202C1-7EE6-447C-90AE-6EB7677B68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18813B8D-AF7B-4965-8EDB-B57EA299C3B3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59261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D7F34653-A91A-4502-9B0C-0DF1822BA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D812D-BBAA-4439-A5EA-B3F9FFA5F918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4C7557BC-37C4-42FA-9A71-3104E0DB68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E420E7C6-B047-4137-B7F5-14267BF518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E4C6D2AD-02CC-4C0E-8F72-599B6DC51FA7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3636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805E7666-D57E-4F1F-BABF-CF70D0908D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11690-C9A5-4037-AC85-BE11F8094241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487D01A7-433C-44FA-B7C0-B717C3A27F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F95BABEE-F0FC-4550-BEFB-A30AD37EE1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7EF7173B-C4FA-447B-9E71-F1F55B2234D5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21857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AD6F3B20-195E-455D-B6A6-CC19877FB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23026-B903-405C-AA21-94195E51ECC0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75A274A6-8C5D-423A-9D82-062CA8583A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7C518803-D016-4EE5-8CC4-5F97BD7FF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ACB38DC1-60C2-44EF-B82E-3C06C3E4E992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21656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D663BFA-2383-4521-9FFD-6F6291FD3A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1F993-09C9-4782-A69B-292F712B8FC3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62A06FE-5BDF-4EE5-81F0-BC0902EF12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B83BFB0-B9C4-4BD1-B0D1-720BFB8C40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F86A2842-B7F4-424E-936D-BA4A8CB7E485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16373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A0A3B4B-7F5B-4F17-9F39-3106C53B71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145A8-82FD-483F-8975-CE89EC81200E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FC60DCF-98E9-4B33-8D1A-EF35DAB83A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203A0D1-D512-4B90-9556-99D731362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Pagina </a:t>
            </a:r>
            <a:fld id="{BC8B270B-8BD9-4369-A19E-DF171F2281DE}" type="slidenum">
              <a:rPr lang="it-IT" altLang="en-US"/>
              <a:pPr/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4925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>
            <a:extLst>
              <a:ext uri="{FF2B5EF4-FFF2-40B4-BE49-F238E27FC236}">
                <a16:creationId xmlns:a16="http://schemas.microsoft.com/office/drawing/2014/main" xmlns="" id="{8F19E60A-91DD-45BA-ABC0-ADA7813C2CEB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0"/>
            <a:ext cx="9144000" cy="762000"/>
            <a:chOff x="0" y="3840"/>
            <a:chExt cx="5760" cy="480"/>
          </a:xfrm>
        </p:grpSpPr>
        <p:sp>
          <p:nvSpPr>
            <p:cNvPr id="1032" name="Rectangle 13">
              <a:extLst>
                <a:ext uri="{FF2B5EF4-FFF2-40B4-BE49-F238E27FC236}">
                  <a16:creationId xmlns:a16="http://schemas.microsoft.com/office/drawing/2014/main" xmlns="" id="{E6E10EA6-E020-44E6-A146-0B95205B7C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3984"/>
              <a:ext cx="5760" cy="336"/>
            </a:xfrm>
            <a:prstGeom prst="rect">
              <a:avLst/>
            </a:prstGeom>
            <a:solidFill>
              <a:srgbClr val="8224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1033" name="Rectangle 14">
              <a:extLst>
                <a:ext uri="{FF2B5EF4-FFF2-40B4-BE49-F238E27FC236}">
                  <a16:creationId xmlns:a16="http://schemas.microsoft.com/office/drawing/2014/main" xmlns="" id="{395C5A2F-C07D-4E03-AEA8-EAFFF4E2D3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8" y="3840"/>
              <a:ext cx="4992" cy="480"/>
            </a:xfrm>
            <a:prstGeom prst="rect">
              <a:avLst/>
            </a:prstGeom>
            <a:solidFill>
              <a:srgbClr val="8224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sp>
        <p:nvSpPr>
          <p:cNvPr id="1027" name="Rectangle 2">
            <a:extLst>
              <a:ext uri="{FF2B5EF4-FFF2-40B4-BE49-F238E27FC236}">
                <a16:creationId xmlns:a16="http://schemas.microsoft.com/office/drawing/2014/main" xmlns="" id="{347B7802-09FE-42A0-9DFD-73045CB8F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stile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xmlns="" id="{B53726FF-4D5A-47E5-A0A2-6A40CEB32E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752600"/>
            <a:ext cx="75596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A577A9DB-2611-46B1-97FD-B79F98B5197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43400" y="6146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766EFDAB-A839-441A-AF17-B38E14D25155}" type="datetime1">
              <a:rPr lang="it-IT"/>
              <a:pPr>
                <a:defRPr/>
              </a:pPr>
              <a:t>06/07/19</a:t>
            </a:fld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4559F6FD-5F4F-4445-9A43-009AE903A5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146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12C4FA35-BF68-4FA5-9C72-5512624EE0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46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r>
              <a:rPr lang="it-IT" altLang="en-US"/>
              <a:t>Pagina </a:t>
            </a:r>
            <a:fld id="{BA65C87C-E50A-44E3-984B-5A81BA8700AA}" type="slidenum">
              <a:rPr lang="it-IT" altLang="en-US"/>
              <a:pPr/>
              <a:t>‹n.›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22433"/>
        </a:buClr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0000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diagramData" Target="../diagrams/data5.xml"/><Relationship Id="rId5" Type="http://schemas.openxmlformats.org/officeDocument/2006/relationships/diagramLayout" Target="../diagrams/layout5.xml"/><Relationship Id="rId6" Type="http://schemas.openxmlformats.org/officeDocument/2006/relationships/diagramQuickStyle" Target="../diagrams/quickStyle5.xml"/><Relationship Id="rId7" Type="http://schemas.openxmlformats.org/officeDocument/2006/relationships/diagramColors" Target="../diagrams/colors5.xml"/><Relationship Id="rId8" Type="http://schemas.microsoft.com/office/2007/relationships/diagramDrawing" Target="../diagrams/drawing5.xml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diagramQuickStyle" Target="../diagrams/quickStyle7.xml"/><Relationship Id="rId12" Type="http://schemas.openxmlformats.org/officeDocument/2006/relationships/diagramColors" Target="../diagrams/colors7.xml"/><Relationship Id="rId13" Type="http://schemas.microsoft.com/office/2007/relationships/diagramDrawing" Target="../diagrams/drawing7.xml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4.png"/><Relationship Id="rId3" Type="http://schemas.openxmlformats.org/officeDocument/2006/relationships/image" Target="../media/image26.png"/><Relationship Id="rId4" Type="http://schemas.openxmlformats.org/officeDocument/2006/relationships/diagramData" Target="../diagrams/data6.xml"/><Relationship Id="rId5" Type="http://schemas.openxmlformats.org/officeDocument/2006/relationships/diagramLayout" Target="../diagrams/layout6.xml"/><Relationship Id="rId6" Type="http://schemas.openxmlformats.org/officeDocument/2006/relationships/diagramQuickStyle" Target="../diagrams/quickStyle6.xml"/><Relationship Id="rId7" Type="http://schemas.openxmlformats.org/officeDocument/2006/relationships/diagramColors" Target="../diagrams/colors6.xml"/><Relationship Id="rId8" Type="http://schemas.microsoft.com/office/2007/relationships/diagramDrawing" Target="../diagrams/drawing6.xml"/><Relationship Id="rId9" Type="http://schemas.openxmlformats.org/officeDocument/2006/relationships/diagramData" Target="../diagrams/data7.xml"/><Relationship Id="rId10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3" Type="http://schemas.openxmlformats.org/officeDocument/2006/relationships/image" Target="../media/image6.png"/><Relationship Id="rId14" Type="http://schemas.openxmlformats.org/officeDocument/2006/relationships/image" Target="../media/image7.png"/><Relationship Id="rId15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diagramData" Target="../diagrams/data2.xml"/><Relationship Id="rId9" Type="http://schemas.openxmlformats.org/officeDocument/2006/relationships/diagramLayout" Target="../diagrams/layout2.xml"/><Relationship Id="rId10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4" Type="http://schemas.openxmlformats.org/officeDocument/2006/relationships/image" Target="../media/image26.png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>
            <a:extLst>
              <a:ext uri="{FF2B5EF4-FFF2-40B4-BE49-F238E27FC236}">
                <a16:creationId xmlns:a16="http://schemas.microsoft.com/office/drawing/2014/main" xmlns="" id="{1CB75716-4382-463B-A021-AA9C21E0E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xmlns="" id="{D5D12E40-2647-4A32-98DB-EA88984E3A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981075"/>
            <a:ext cx="7273925" cy="685800"/>
          </a:xfrm>
        </p:spPr>
        <p:txBody>
          <a:bodyPr/>
          <a:lstStyle/>
          <a:p>
            <a:r>
              <a:rPr lang="it-IT" altLang="en-US" sz="2000" b="1" i="1"/>
              <a:t>Process Management e Controllo di Gestione nel settore mangimistico: l’esperienza dell’azienda FUSCO SRL</a:t>
            </a:r>
            <a:endParaRPr lang="it-IT" altLang="en-US" sz="2000"/>
          </a:p>
          <a:p>
            <a:pPr algn="l" eaLnBrk="1" hangingPunct="1"/>
            <a:endParaRPr lang="it-IT" altLang="en-US" sz="1800">
              <a:solidFill>
                <a:schemeClr val="bg1"/>
              </a:solidFill>
            </a:endParaRP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xmlns="" id="{03BB26CA-5DD2-4621-873A-E78527500A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404813"/>
            <a:ext cx="8785225" cy="503237"/>
          </a:xfrm>
        </p:spPr>
        <p:txBody>
          <a:bodyPr/>
          <a:lstStyle/>
          <a:p>
            <a:pPr eaLnBrk="1" hangingPunct="1"/>
            <a:r>
              <a:rPr lang="it-IT" altLang="en-US" sz="2600"/>
              <a:t>PROCESS</a:t>
            </a:r>
            <a:r>
              <a:rPr lang="it-IT" altLang="en-US"/>
              <a:t> </a:t>
            </a:r>
            <a:r>
              <a:rPr lang="it-IT" altLang="en-US" sz="2600"/>
              <a:t>MANAGEMENT</a:t>
            </a:r>
            <a:r>
              <a:rPr lang="it-IT" altLang="en-US"/>
              <a:t> E CONTROLLO DI GESTIONE</a:t>
            </a:r>
            <a:br>
              <a:rPr lang="it-IT" altLang="en-US"/>
            </a:br>
            <a:endParaRPr lang="it-IT" altLang="en-US">
              <a:solidFill>
                <a:schemeClr val="bg1"/>
              </a:solidFill>
            </a:endParaRPr>
          </a:p>
        </p:txBody>
      </p:sp>
      <p:grpSp>
        <p:nvGrpSpPr>
          <p:cNvPr id="2053" name="Group 17">
            <a:extLst>
              <a:ext uri="{FF2B5EF4-FFF2-40B4-BE49-F238E27FC236}">
                <a16:creationId xmlns:a16="http://schemas.microsoft.com/office/drawing/2014/main" xmlns="" id="{5AD31C45-0553-49D8-A314-C0226C81330E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2759075"/>
            <a:ext cx="9145588" cy="4098925"/>
            <a:chOff x="0" y="1738"/>
            <a:chExt cx="5761" cy="2582"/>
          </a:xfrm>
        </p:grpSpPr>
        <p:pic>
          <p:nvPicPr>
            <p:cNvPr id="2062" name="Picture 15" descr="Fondino">
              <a:extLst>
                <a:ext uri="{FF2B5EF4-FFF2-40B4-BE49-F238E27FC236}">
                  <a16:creationId xmlns:a16="http://schemas.microsoft.com/office/drawing/2014/main" xmlns="" id="{E78F6CBE-51C4-434C-9FFB-12D4E261BF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58"/>
              <a:ext cx="5760" cy="2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3" name="Picture 13" descr="logo +marchio">
              <a:extLst>
                <a:ext uri="{FF2B5EF4-FFF2-40B4-BE49-F238E27FC236}">
                  <a16:creationId xmlns:a16="http://schemas.microsoft.com/office/drawing/2014/main" xmlns="" id="{AC0224C7-508A-4DDB-AB2A-7A49658A59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60"/>
              <a:ext cx="5761" cy="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16" descr="fascia">
              <a:extLst>
                <a:ext uri="{FF2B5EF4-FFF2-40B4-BE49-F238E27FC236}">
                  <a16:creationId xmlns:a16="http://schemas.microsoft.com/office/drawing/2014/main" xmlns="" id="{E67C7B2A-32E4-4C6D-A771-AC421E8284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6" y="1738"/>
              <a:ext cx="4444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4" name="CasellaDiTesto 8">
            <a:extLst>
              <a:ext uri="{FF2B5EF4-FFF2-40B4-BE49-F238E27FC236}">
                <a16:creationId xmlns:a16="http://schemas.microsoft.com/office/drawing/2014/main" xmlns="" id="{A01018FD-CCB3-4128-92EE-04803DD54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013325"/>
            <a:ext cx="17287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400"/>
              <a:t>CANDIDATA:</a:t>
            </a:r>
          </a:p>
          <a:p>
            <a:r>
              <a:rPr lang="it-IT" altLang="en-US" sz="1400"/>
              <a:t>ILENIA BETTIOL</a:t>
            </a:r>
          </a:p>
        </p:txBody>
      </p:sp>
      <p:sp>
        <p:nvSpPr>
          <p:cNvPr id="2055" name="CasellaDiTesto 9">
            <a:extLst>
              <a:ext uri="{FF2B5EF4-FFF2-40B4-BE49-F238E27FC236}">
                <a16:creationId xmlns:a16="http://schemas.microsoft.com/office/drawing/2014/main" xmlns="" id="{C4B00CFF-A220-41F6-988C-3FFCBAFCD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661025"/>
            <a:ext cx="2160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400"/>
              <a:t>N. MATRICOLA: 1532168</a:t>
            </a:r>
          </a:p>
        </p:txBody>
      </p:sp>
      <p:sp>
        <p:nvSpPr>
          <p:cNvPr id="2056" name="CasellaDiTesto 10">
            <a:extLst>
              <a:ext uri="{FF2B5EF4-FFF2-40B4-BE49-F238E27FC236}">
                <a16:creationId xmlns:a16="http://schemas.microsoft.com/office/drawing/2014/main" xmlns="" id="{E5C7EFDA-DD72-48B5-8B25-B7FDF25B8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6308725"/>
            <a:ext cx="14414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200"/>
              <a:t>A/A 2018-2019</a:t>
            </a:r>
          </a:p>
        </p:txBody>
      </p:sp>
      <p:sp>
        <p:nvSpPr>
          <p:cNvPr id="2057" name="CasellaDiTesto 11">
            <a:extLst>
              <a:ext uri="{FF2B5EF4-FFF2-40B4-BE49-F238E27FC236}">
                <a16:creationId xmlns:a16="http://schemas.microsoft.com/office/drawing/2014/main" xmlns="" id="{F453D592-DD80-4726-BCE0-0B31CF1C2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5013325"/>
            <a:ext cx="3384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400"/>
              <a:t>RELATORE:</a:t>
            </a:r>
          </a:p>
          <a:p>
            <a:r>
              <a:rPr lang="it-IT" altLang="en-US" sz="1400"/>
              <a:t>PROFESSORE MARIO CALABRESE</a:t>
            </a:r>
          </a:p>
        </p:txBody>
      </p:sp>
      <p:sp>
        <p:nvSpPr>
          <p:cNvPr id="2058" name="CasellaDiTesto 12">
            <a:extLst>
              <a:ext uri="{FF2B5EF4-FFF2-40B4-BE49-F238E27FC236}">
                <a16:creationId xmlns:a16="http://schemas.microsoft.com/office/drawing/2014/main" xmlns="" id="{32B5A73A-CD5F-4748-95FB-7D77EFE4D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5661025"/>
            <a:ext cx="3455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400"/>
              <a:t>CORRELATRICE:</a:t>
            </a:r>
          </a:p>
          <a:p>
            <a:r>
              <a:rPr lang="it-IT" altLang="en-US" sz="1400"/>
              <a:t>PROFESSORESSA  PAOLA CAMPANA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F6DC437-D2A9-4BCC-9F9C-90DFEA4432E4}"/>
              </a:ext>
            </a:extLst>
          </p:cNvPr>
          <p:cNvSpPr txBox="1"/>
          <p:nvPr/>
        </p:nvSpPr>
        <p:spPr>
          <a:xfrm>
            <a:off x="4140200" y="3141663"/>
            <a:ext cx="4679950" cy="968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200" dirty="0">
                <a:latin typeface="Arial" charset="0"/>
                <a:ea typeface="ＭＳ Ｐゴシック" pitchFamily="1" charset="-128"/>
              </a:rPr>
              <a:t>Facoltà di Economia</a:t>
            </a:r>
          </a:p>
          <a:p>
            <a:pPr algn="ctr">
              <a:defRPr/>
            </a:pPr>
            <a:r>
              <a:rPr lang="it-IT" sz="1200" i="1" cap="small" dirty="0">
                <a:latin typeface="Arial" charset="0"/>
                <a:ea typeface="ＭＳ Ｐゴシック" pitchFamily="1" charset="-128"/>
              </a:rPr>
              <a:t>Sede didattica di Latina</a:t>
            </a:r>
            <a:endParaRPr lang="it-IT" sz="1200" dirty="0">
              <a:latin typeface="Arial" charset="0"/>
              <a:ea typeface="ＭＳ Ｐゴシック" pitchFamily="1" charset="-128"/>
            </a:endParaRPr>
          </a:p>
          <a:p>
            <a:pPr algn="ctr">
              <a:defRPr/>
            </a:pPr>
            <a:r>
              <a:rPr lang="it-IT" sz="1200" dirty="0">
                <a:latin typeface="Arial" charset="0"/>
                <a:ea typeface="ＭＳ Ｐゴシック" pitchFamily="1" charset="-128"/>
              </a:rPr>
              <a:t>Dipartimento di Economia Finanza e Diritto d’impresa </a:t>
            </a:r>
          </a:p>
          <a:p>
            <a:pPr algn="ctr">
              <a:defRPr/>
            </a:pPr>
            <a:r>
              <a:rPr lang="it-IT" sz="1200" dirty="0">
                <a:latin typeface="Arial" charset="0"/>
                <a:ea typeface="ＭＳ Ｐゴシック" pitchFamily="1" charset="-128"/>
              </a:rPr>
              <a:t>Cattedra di Gestione dell’innovazione </a:t>
            </a:r>
          </a:p>
          <a:p>
            <a:pPr>
              <a:defRPr/>
            </a:pPr>
            <a:endParaRPr lang="it-IT" dirty="0">
              <a:latin typeface="Arial" charset="0"/>
              <a:ea typeface="ＭＳ Ｐゴシック" pitchFamily="1" charset="-128"/>
            </a:endParaRPr>
          </a:p>
        </p:txBody>
      </p:sp>
      <p:pic>
        <p:nvPicPr>
          <p:cNvPr id="2060" name="Immagine 15" descr="images.jpg">
            <a:extLst>
              <a:ext uri="{FF2B5EF4-FFF2-40B4-BE49-F238E27FC236}">
                <a16:creationId xmlns:a16="http://schemas.microsoft.com/office/drawing/2014/main" xmlns="" id="{63F49C2C-0AA3-46DD-91D9-6A465F7582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82"/>
          <a:stretch>
            <a:fillRect/>
          </a:stretch>
        </p:blipFill>
        <p:spPr bwMode="auto">
          <a:xfrm>
            <a:off x="7524750" y="1268413"/>
            <a:ext cx="161925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Immagine 14" descr="BPR.jpg">
            <a:extLst>
              <a:ext uri="{FF2B5EF4-FFF2-40B4-BE49-F238E27FC236}">
                <a16:creationId xmlns:a16="http://schemas.microsoft.com/office/drawing/2014/main" xmlns="" id="{6191BE54-AC16-4C6E-9C0B-E632BB1FFF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2097088" cy="129063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>
            <a:extLst>
              <a:ext uri="{FF2B5EF4-FFF2-40B4-BE49-F238E27FC236}">
                <a16:creationId xmlns:a16="http://schemas.microsoft.com/office/drawing/2014/main" xmlns="" id="{6A572E76-D8F4-43CB-B023-0A3FE61F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1438"/>
          </a:xfrm>
        </p:spPr>
        <p:txBody>
          <a:bodyPr/>
          <a:lstStyle/>
          <a:p>
            <a:pPr algn="ctr"/>
            <a:r>
              <a:rPr lang="it-IT" altLang="en-US"/>
              <a:t>PROCESS MANAGEMENT E CONTROLLO DI GESTIONE NEL SETTORE MANGIMISTICO: L’ESPERIENZA </a:t>
            </a:r>
            <a:br>
              <a:rPr lang="it-IT" altLang="en-US"/>
            </a:br>
            <a:r>
              <a:rPr lang="it-IT" altLang="en-US"/>
              <a:t>DELL’AZIENDA FUSCO SRL </a:t>
            </a:r>
            <a:br>
              <a:rPr lang="it-IT" altLang="en-US"/>
            </a:br>
            <a:endParaRPr lang="en-US" altLang="en-US"/>
          </a:p>
        </p:txBody>
      </p:sp>
      <p:sp>
        <p:nvSpPr>
          <p:cNvPr id="11267" name="Segnaposto data 3">
            <a:extLst>
              <a:ext uri="{FF2B5EF4-FFF2-40B4-BE49-F238E27FC236}">
                <a16:creationId xmlns:a16="http://schemas.microsoft.com/office/drawing/2014/main" xmlns="" id="{386D2ABC-F1AF-4CB4-84C8-5C4C3294C9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  <a:p>
            <a:endParaRPr lang="it-IT" altLang="en-US" sz="1100"/>
          </a:p>
        </p:txBody>
      </p:sp>
      <p:sp>
        <p:nvSpPr>
          <p:cNvPr id="11268" name="Segnaposto piè di pagina 4">
            <a:extLst>
              <a:ext uri="{FF2B5EF4-FFF2-40B4-BE49-F238E27FC236}">
                <a16:creationId xmlns:a16="http://schemas.microsoft.com/office/drawing/2014/main" xmlns="" id="{FD147EB4-9F8C-4229-BAB7-8A462B7E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7450" y="6092825"/>
            <a:ext cx="320833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</p:txBody>
      </p:sp>
      <p:sp>
        <p:nvSpPr>
          <p:cNvPr id="11269" name="Segnaposto numero diapositiva 5">
            <a:extLst>
              <a:ext uri="{FF2B5EF4-FFF2-40B4-BE49-F238E27FC236}">
                <a16:creationId xmlns:a16="http://schemas.microsoft.com/office/drawing/2014/main" xmlns="" id="{06740A50-4607-414A-BA93-921C3B149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0CEA8FFB-C6BC-4386-A9AF-2684CBD739AD}" type="slidenum">
              <a:rPr lang="it-IT" altLang="en-US" sz="1100"/>
              <a:pPr/>
              <a:t>10</a:t>
            </a:fld>
            <a:endParaRPr lang="it-IT" altLang="en-US" sz="1100"/>
          </a:p>
        </p:txBody>
      </p:sp>
      <p:pic>
        <p:nvPicPr>
          <p:cNvPr id="7" name="Immagine 6" descr="LOGO-FUSCO-VIDEO.png">
            <a:extLst>
              <a:ext uri="{FF2B5EF4-FFF2-40B4-BE49-F238E27FC236}">
                <a16:creationId xmlns:a16="http://schemas.microsoft.com/office/drawing/2014/main" xmlns="" id="{2F23786E-672D-45B8-8997-E9DF84A5A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950" y="981075"/>
            <a:ext cx="2051050" cy="822325"/>
          </a:xfrm>
          <a:prstGeom prst="rect">
            <a:avLst/>
          </a:prstGeom>
          <a:effectLst>
            <a:outerShdw blurRad="50800" dist="50800" dir="5400000" sx="99000" sy="99000" algn="ctr" rotWithShape="0">
              <a:srgbClr val="000000">
                <a:alpha val="0"/>
              </a:srgbClr>
            </a:outerShdw>
          </a:effectLst>
        </p:spPr>
      </p:pic>
      <p:pic>
        <p:nvPicPr>
          <p:cNvPr id="11271" name="Immagine 8" descr="blu-bianco-03.png">
            <a:extLst>
              <a:ext uri="{FF2B5EF4-FFF2-40B4-BE49-F238E27FC236}">
                <a16:creationId xmlns:a16="http://schemas.microsoft.com/office/drawing/2014/main" xmlns="" id="{BE545DF2-718F-49A7-BF32-5BED439C08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75"/>
            <a:ext cx="201295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Rettangolo 8">
            <a:extLst>
              <a:ext uri="{FF2B5EF4-FFF2-40B4-BE49-F238E27FC236}">
                <a16:creationId xmlns:a16="http://schemas.microsoft.com/office/drawing/2014/main" xmlns="" id="{45221CFF-B54C-402C-A945-83DFC61D2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420938"/>
            <a:ext cx="36004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10D1A089-C097-44D6-8157-8AF694B21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1628775"/>
            <a:ext cx="4932363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it-IT" altLang="en-US" sz="1300">
                <a:solidFill>
                  <a:srgbClr val="000000"/>
                </a:solidFill>
              </a:rPr>
              <a:t>Necessità di conoscere le </a:t>
            </a:r>
            <a:r>
              <a:rPr lang="it-IT" altLang="en-US" sz="1400" b="1" i="1">
                <a:solidFill>
                  <a:srgbClr val="000000"/>
                </a:solidFill>
              </a:rPr>
              <a:t>Performance </a:t>
            </a:r>
            <a:r>
              <a:rPr lang="it-IT" altLang="en-US" sz="1300">
                <a:solidFill>
                  <a:srgbClr val="000000"/>
                </a:solidFill>
              </a:rPr>
              <a:t>della propria azienda</a:t>
            </a:r>
          </a:p>
          <a:p>
            <a:pPr>
              <a:buFont typeface="Arial" panose="020B0604020202020204" pitchFamily="34" charset="0"/>
              <a:buChar char="•"/>
            </a:pPr>
            <a:endParaRPr lang="it-IT" altLang="en-US" sz="130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altLang="en-US" sz="1300">
                <a:solidFill>
                  <a:srgbClr val="000000"/>
                </a:solidFill>
              </a:rPr>
              <a:t>Con il fine di analizzare in modo continuativo l’andamento Economico Patrimoniale e Finanziario </a:t>
            </a:r>
          </a:p>
          <a:p>
            <a:pPr>
              <a:buFont typeface="Arial" panose="020B0604020202020204" pitchFamily="34" charset="0"/>
              <a:buChar char="•"/>
            </a:pPr>
            <a:endParaRPr lang="it-IT" altLang="en-US" sz="130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altLang="en-US" sz="1300">
                <a:solidFill>
                  <a:srgbClr val="000000"/>
                </a:solidFill>
              </a:rPr>
              <a:t>Mancanza di un SCG Integrato, di una Struttura Reportistica e di  Procedure definite</a:t>
            </a:r>
          </a:p>
          <a:p>
            <a:pPr>
              <a:buFont typeface="Arial" panose="020B0604020202020204" pitchFamily="34" charset="0"/>
              <a:buChar char="•"/>
            </a:pPr>
            <a:endParaRPr lang="it-IT" altLang="en-US" sz="130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it-IT" altLang="en-US" sz="130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it-IT" altLang="en-US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it-IT" altLang="en-US">
              <a:solidFill>
                <a:srgbClr val="000000"/>
              </a:solidFill>
            </a:endParaRPr>
          </a:p>
          <a:p>
            <a:endParaRPr lang="it-IT" altLang="en-US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FE3CE1A3-30D3-4CA9-91F5-1FCA7360F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213100"/>
            <a:ext cx="68405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600" b="1">
                <a:solidFill>
                  <a:schemeClr val="tx1"/>
                </a:solidFill>
              </a:rPr>
              <a:t>Proposte di Intervento della Società di consulenza BOSCO&amp;CO</a:t>
            </a:r>
            <a:r>
              <a:rPr lang="it-IT" altLang="en-US" sz="1200" b="1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23" name="Diagramma 22">
            <a:extLst>
              <a:ext uri="{FF2B5EF4-FFF2-40B4-BE49-F238E27FC236}">
                <a16:creationId xmlns:a16="http://schemas.microsoft.com/office/drawing/2014/main" xmlns="" id="{93413D85-D7EE-4AF1-8052-232BCF0DE498}"/>
              </a:ext>
            </a:extLst>
          </p:cNvPr>
          <p:cNvGraphicFramePr/>
          <p:nvPr/>
        </p:nvGraphicFramePr>
        <p:xfrm>
          <a:off x="0" y="3933056"/>
          <a:ext cx="4644008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2" name="Gruppo 29">
            <a:extLst>
              <a:ext uri="{FF2B5EF4-FFF2-40B4-BE49-F238E27FC236}">
                <a16:creationId xmlns:a16="http://schemas.microsoft.com/office/drawing/2014/main" xmlns="" id="{C6031932-41AA-4F11-AC2F-E691E17626CF}"/>
              </a:ext>
            </a:extLst>
          </p:cNvPr>
          <p:cNvGrpSpPr>
            <a:grpSpLocks/>
          </p:cNvGrpSpPr>
          <p:nvPr/>
        </p:nvGrpSpPr>
        <p:grpSpPr bwMode="auto">
          <a:xfrm>
            <a:off x="5364163" y="3860800"/>
            <a:ext cx="3779837" cy="1944688"/>
            <a:chOff x="1475659" y="0"/>
            <a:chExt cx="3535503" cy="939807"/>
          </a:xfrm>
        </p:grpSpPr>
        <p:sp>
          <p:nvSpPr>
            <p:cNvPr id="31" name="Freccia a destra 30">
              <a:extLst>
                <a:ext uri="{FF2B5EF4-FFF2-40B4-BE49-F238E27FC236}">
                  <a16:creationId xmlns:a16="http://schemas.microsoft.com/office/drawing/2014/main" xmlns="" id="{2804FA53-7A51-499E-8AC8-CF0E60EE2061}"/>
                </a:ext>
              </a:extLst>
            </p:cNvPr>
            <p:cNvSpPr/>
            <p:nvPr/>
          </p:nvSpPr>
          <p:spPr>
            <a:xfrm>
              <a:off x="1475659" y="0"/>
              <a:ext cx="3535503" cy="939807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chemeClr val="bg1">
                <a:alpha val="90000"/>
              </a:schemeClr>
            </a:solidFill>
            <a:ln>
              <a:solidFill>
                <a:schemeClr val="tx1"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Freccia a destra 4">
              <a:extLst>
                <a:ext uri="{FF2B5EF4-FFF2-40B4-BE49-F238E27FC236}">
                  <a16:creationId xmlns:a16="http://schemas.microsoft.com/office/drawing/2014/main" xmlns="" id="{2C9C0264-CD62-41C9-A01E-084C15A3E063}"/>
                </a:ext>
              </a:extLst>
            </p:cNvPr>
            <p:cNvSpPr/>
            <p:nvPr/>
          </p:nvSpPr>
          <p:spPr>
            <a:xfrm>
              <a:off x="1475659" y="117380"/>
              <a:ext cx="3183586" cy="7050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620" tIns="7620" rIns="7620" bIns="7620" spcCol="1270"/>
            <a:lstStyle/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it-IT" sz="1200" dirty="0"/>
            </a:p>
          </p:txBody>
        </p:sp>
      </p:grpSp>
      <p:grpSp>
        <p:nvGrpSpPr>
          <p:cNvPr id="3" name="Gruppo 32">
            <a:extLst>
              <a:ext uri="{FF2B5EF4-FFF2-40B4-BE49-F238E27FC236}">
                <a16:creationId xmlns:a16="http://schemas.microsoft.com/office/drawing/2014/main" xmlns="" id="{D6452DCA-2DC0-429C-A462-00C766AFA0F2}"/>
              </a:ext>
            </a:extLst>
          </p:cNvPr>
          <p:cNvGrpSpPr>
            <a:grpSpLocks/>
          </p:cNvGrpSpPr>
          <p:nvPr/>
        </p:nvGrpSpPr>
        <p:grpSpPr bwMode="auto">
          <a:xfrm>
            <a:off x="4700588" y="4076700"/>
            <a:ext cx="1671637" cy="1512888"/>
            <a:chOff x="43318" y="82284"/>
            <a:chExt cx="1288458" cy="887369"/>
          </a:xfrm>
        </p:grpSpPr>
        <p:sp>
          <p:nvSpPr>
            <p:cNvPr id="34" name="Rettangolo arrotondato 33">
              <a:extLst>
                <a:ext uri="{FF2B5EF4-FFF2-40B4-BE49-F238E27FC236}">
                  <a16:creationId xmlns:a16="http://schemas.microsoft.com/office/drawing/2014/main" xmlns="" id="{484650DB-6AF3-489D-8942-FC3D260720DE}"/>
                </a:ext>
              </a:extLst>
            </p:cNvPr>
            <p:cNvSpPr/>
            <p:nvPr/>
          </p:nvSpPr>
          <p:spPr>
            <a:xfrm>
              <a:off x="110616" y="82284"/>
              <a:ext cx="1166098" cy="887369"/>
            </a:xfrm>
            <a:prstGeom prst="roundRect">
              <a:avLst/>
            </a:prstGeom>
            <a:solidFill>
              <a:schemeClr val="tx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xmlns="" id="{E831D4DD-8154-4FF3-B9FC-C24DCE4756CD}"/>
                </a:ext>
              </a:extLst>
            </p:cNvPr>
            <p:cNvSpPr/>
            <p:nvPr/>
          </p:nvSpPr>
          <p:spPr>
            <a:xfrm>
              <a:off x="43318" y="126047"/>
              <a:ext cx="1288458" cy="843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32385" rIns="64770" bIns="32385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700" b="1" dirty="0">
                  <a:solidFill>
                    <a:schemeClr val="tx1"/>
                  </a:solidFill>
                </a:rPr>
                <a:t>Analisi Organizzativa attraverso un Processo BPR</a:t>
              </a:r>
            </a:p>
          </p:txBody>
        </p:sp>
      </p:grpSp>
      <p:sp>
        <p:nvSpPr>
          <p:cNvPr id="37" name="CasellaDiTesto 36">
            <a:extLst>
              <a:ext uri="{FF2B5EF4-FFF2-40B4-BE49-F238E27FC236}">
                <a16:creationId xmlns:a16="http://schemas.microsoft.com/office/drawing/2014/main" xmlns="" id="{36E5685A-B63F-4EF4-BC96-38D5E11D2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4221163"/>
            <a:ext cx="2592387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it-IT" altLang="en-US" sz="1300">
                <a:solidFill>
                  <a:srgbClr val="000000"/>
                </a:solidFill>
              </a:rPr>
              <a:t>Esplicitare le attività sequenziali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altLang="en-US" sz="1300" b="1">
                <a:solidFill>
                  <a:srgbClr val="000000"/>
                </a:solidFill>
              </a:rPr>
              <a:t>Individuare le aree di responsabilità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altLang="en-US" sz="1300">
                <a:solidFill>
                  <a:srgbClr val="000000"/>
                </a:solidFill>
              </a:rPr>
              <a:t>Circoscrivere i centri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altLang="en-US" sz="1300">
                <a:solidFill>
                  <a:srgbClr val="000000"/>
                </a:solidFill>
              </a:rPr>
              <a:t>di costo e profitto</a:t>
            </a:r>
            <a:endParaRPr lang="it-IT" altLang="en-US" sz="1300" b="1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altLang="en-US" sz="1300" b="1">
                <a:solidFill>
                  <a:srgbClr val="000000"/>
                </a:solidFill>
              </a:rPr>
              <a:t>Integrare il SCG</a:t>
            </a:r>
          </a:p>
          <a:p>
            <a:pPr>
              <a:buFontTx/>
              <a:buChar char="-"/>
            </a:pPr>
            <a:endParaRPr lang="it-IT" altLang="en-US" sz="1200">
              <a:solidFill>
                <a:srgbClr val="000000"/>
              </a:solidFill>
            </a:endParaRPr>
          </a:p>
        </p:txBody>
      </p:sp>
      <p:pic>
        <p:nvPicPr>
          <p:cNvPr id="4" name="Picture 8" descr="C:\Users\Ilenia PC\Downloads\icons8-lista-di-controllo-50 (1).png">
            <a:extLst>
              <a:ext uri="{FF2B5EF4-FFF2-40B4-BE49-F238E27FC236}">
                <a16:creationId xmlns:a16="http://schemas.microsoft.com/office/drawing/2014/main" xmlns="" id="{B00B16ED-0A50-4A87-9369-61F61A0FE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941888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9" descr="C:\Users\Ilenia PC\Downloads\icons8-analisi-finanziaria-64.png">
            <a:extLst>
              <a:ext uri="{FF2B5EF4-FFF2-40B4-BE49-F238E27FC236}">
                <a16:creationId xmlns:a16="http://schemas.microsoft.com/office/drawing/2014/main" xmlns="" id="{7EBE7D31-D5FE-445E-AF95-06CE4FA1F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486886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2" grpId="0"/>
      <p:bldGraphic spid="23" grpId="0">
        <p:bldAsOne/>
      </p:bldGraphic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>
            <a:extLst>
              <a:ext uri="{FF2B5EF4-FFF2-40B4-BE49-F238E27FC236}">
                <a16:creationId xmlns:a16="http://schemas.microsoft.com/office/drawing/2014/main" xmlns="" id="{03B5E8F2-C783-460D-B238-6E6BAE540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04825" y="0"/>
            <a:ext cx="9648825" cy="931863"/>
          </a:xfrm>
        </p:spPr>
        <p:txBody>
          <a:bodyPr/>
          <a:lstStyle/>
          <a:p>
            <a:pPr algn="r"/>
            <a:r>
              <a:rPr lang="en-US" altLang="en-US"/>
              <a:t>  RISULTATI RAGGIUNTI CON </a:t>
            </a:r>
            <a:br>
              <a:rPr lang="en-US" altLang="en-US"/>
            </a:br>
            <a:r>
              <a:rPr lang="en-US" altLang="en-US"/>
              <a:t>L’INTERVENTO DI CONSULENZA</a:t>
            </a:r>
          </a:p>
        </p:txBody>
      </p:sp>
      <p:sp>
        <p:nvSpPr>
          <p:cNvPr id="12291" name="Segnaposto data 3">
            <a:extLst>
              <a:ext uri="{FF2B5EF4-FFF2-40B4-BE49-F238E27FC236}">
                <a16:creationId xmlns:a16="http://schemas.microsoft.com/office/drawing/2014/main" xmlns="" id="{CC207AC8-692B-4C33-B3A3-0020F370D1E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  <a:p>
            <a:endParaRPr lang="it-IT" altLang="en-US" sz="1100"/>
          </a:p>
        </p:txBody>
      </p:sp>
      <p:sp>
        <p:nvSpPr>
          <p:cNvPr id="12292" name="Segnaposto piè di pagina 4">
            <a:extLst>
              <a:ext uri="{FF2B5EF4-FFF2-40B4-BE49-F238E27FC236}">
                <a16:creationId xmlns:a16="http://schemas.microsoft.com/office/drawing/2014/main" xmlns="" id="{703E28F2-17A7-4887-BCE9-E20B7203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7450" y="6092825"/>
            <a:ext cx="320833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</p:txBody>
      </p:sp>
      <p:sp>
        <p:nvSpPr>
          <p:cNvPr id="12293" name="Segnaposto numero diapositiva 5">
            <a:extLst>
              <a:ext uri="{FF2B5EF4-FFF2-40B4-BE49-F238E27FC236}">
                <a16:creationId xmlns:a16="http://schemas.microsoft.com/office/drawing/2014/main" xmlns="" id="{1CCA2E6E-8A2C-4B79-A1F7-9EE9F5F7B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969D9C40-9D53-45BD-952B-264E34E5C273}" type="slidenum">
              <a:rPr lang="it-IT" altLang="en-US" sz="1100"/>
              <a:pPr/>
              <a:t>11</a:t>
            </a:fld>
            <a:endParaRPr lang="it-IT" altLang="en-US" sz="1100"/>
          </a:p>
        </p:txBody>
      </p:sp>
      <p:pic>
        <p:nvPicPr>
          <p:cNvPr id="12294" name="Immagine 7" descr="LOGO-FUSCO-VIDEO.png">
            <a:extLst>
              <a:ext uri="{FF2B5EF4-FFF2-40B4-BE49-F238E27FC236}">
                <a16:creationId xmlns:a16="http://schemas.microsoft.com/office/drawing/2014/main" xmlns="" id="{59507BB9-2DA1-45E5-99A9-D3E57937DE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1620837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Immagine 8" descr="blu-bianco-03.png">
            <a:extLst>
              <a:ext uri="{FF2B5EF4-FFF2-40B4-BE49-F238E27FC236}">
                <a16:creationId xmlns:a16="http://schemas.microsoft.com/office/drawing/2014/main" xmlns="" id="{4BAF544D-7AFD-4DD5-980A-70560A07AE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3"/>
            <a:ext cx="1619250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Diagramma 8">
            <a:extLst>
              <a:ext uri="{FF2B5EF4-FFF2-40B4-BE49-F238E27FC236}">
                <a16:creationId xmlns:a16="http://schemas.microsoft.com/office/drawing/2014/main" xmlns="" id="{20768D86-EA00-4C1B-80A7-9BDA475EF9A5}"/>
              </a:ext>
            </a:extLst>
          </p:cNvPr>
          <p:cNvGraphicFramePr/>
          <p:nvPr/>
        </p:nvGraphicFramePr>
        <p:xfrm>
          <a:off x="0" y="1124744"/>
          <a:ext cx="446449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0" name="Diagramma 9">
            <a:extLst>
              <a:ext uri="{FF2B5EF4-FFF2-40B4-BE49-F238E27FC236}">
                <a16:creationId xmlns:a16="http://schemas.microsoft.com/office/drawing/2014/main" xmlns="" id="{8C653CB0-FEA3-41F8-B758-1DD2314EB021}"/>
              </a:ext>
            </a:extLst>
          </p:cNvPr>
          <p:cNvGraphicFramePr/>
          <p:nvPr/>
        </p:nvGraphicFramePr>
        <p:xfrm>
          <a:off x="5015880" y="1700808"/>
          <a:ext cx="4128120" cy="347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2298" name="CasellaDiTesto 10">
            <a:extLst>
              <a:ext uri="{FF2B5EF4-FFF2-40B4-BE49-F238E27FC236}">
                <a16:creationId xmlns:a16="http://schemas.microsoft.com/office/drawing/2014/main" xmlns="" id="{C59FF3C5-8218-48D7-B54B-94948013B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5175"/>
            <a:ext cx="4535487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it-IT" altLang="en-US" sz="1500" b="1">
                <a:solidFill>
                  <a:schemeClr val="tx1"/>
                </a:solidFill>
              </a:rPr>
              <a:t>Analisi Organizzativa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92CFB970-E551-48E0-9E49-98B5A8E5C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196975"/>
            <a:ext cx="4176712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300" b="1">
                <a:solidFill>
                  <a:srgbClr val="000000"/>
                </a:solidFill>
              </a:rPr>
              <a:t>-Ricostruzione e Analisi </a:t>
            </a:r>
            <a:r>
              <a:rPr lang="it-IT" altLang="en-US" sz="1300">
                <a:solidFill>
                  <a:srgbClr val="000000"/>
                </a:solidFill>
              </a:rPr>
              <a:t>di più di 100 processi attraverso </a:t>
            </a:r>
            <a:r>
              <a:rPr lang="it-IT" altLang="en-US" sz="1300" b="1">
                <a:solidFill>
                  <a:srgbClr val="000000"/>
                </a:solidFill>
              </a:rPr>
              <a:t>Flowchart</a:t>
            </a:r>
          </a:p>
          <a:p>
            <a:endParaRPr lang="it-IT" altLang="en-US" sz="1300">
              <a:solidFill>
                <a:srgbClr val="000000"/>
              </a:solidFill>
            </a:endParaRPr>
          </a:p>
          <a:p>
            <a:r>
              <a:rPr lang="it-IT" altLang="en-US" sz="1300">
                <a:solidFill>
                  <a:srgbClr val="000000"/>
                </a:solidFill>
              </a:rPr>
              <a:t>-</a:t>
            </a:r>
            <a:r>
              <a:rPr lang="it-IT" altLang="en-US" sz="1300" b="1">
                <a:solidFill>
                  <a:srgbClr val="000000"/>
                </a:solidFill>
              </a:rPr>
              <a:t>Analisi della complessità</a:t>
            </a:r>
            <a:r>
              <a:rPr lang="it-IT" altLang="en-US" sz="1300">
                <a:solidFill>
                  <a:srgbClr val="000000"/>
                </a:solidFill>
              </a:rPr>
              <a:t>, con i tre indicatori ideati dalla società di consulenza BOSCO&amp;CO.</a:t>
            </a:r>
          </a:p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2409C37D-C63E-4AA3-B037-AD2656347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420938"/>
            <a:ext cx="4321175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200">
                <a:solidFill>
                  <a:srgbClr val="000000"/>
                </a:solidFill>
              </a:rPr>
              <a:t>-</a:t>
            </a:r>
            <a:r>
              <a:rPr lang="it-IT" altLang="en-US" sz="1300" b="1">
                <a:solidFill>
                  <a:srgbClr val="000000"/>
                </a:solidFill>
              </a:rPr>
              <a:t>Analisi delle criticità </a:t>
            </a:r>
            <a:r>
              <a:rPr lang="it-IT" altLang="en-US" sz="1300">
                <a:solidFill>
                  <a:srgbClr val="000000"/>
                </a:solidFill>
              </a:rPr>
              <a:t>per adottare delle soluzioni adeguate</a:t>
            </a:r>
          </a:p>
          <a:p>
            <a:endParaRPr lang="it-IT" altLang="en-US" sz="1300">
              <a:solidFill>
                <a:srgbClr val="000000"/>
              </a:solidFill>
            </a:endParaRPr>
          </a:p>
          <a:p>
            <a:r>
              <a:rPr lang="it-IT" altLang="en-US" sz="1200">
                <a:solidFill>
                  <a:srgbClr val="000000"/>
                </a:solidFill>
              </a:rPr>
              <a:t>-</a:t>
            </a:r>
            <a:r>
              <a:rPr lang="it-IT" altLang="en-US" sz="1300" b="1" i="1">
                <a:solidFill>
                  <a:srgbClr val="000000"/>
                </a:solidFill>
              </a:rPr>
              <a:t>Job Description</a:t>
            </a:r>
            <a:r>
              <a:rPr lang="it-IT" altLang="en-US" sz="1300" b="1">
                <a:solidFill>
                  <a:srgbClr val="000000"/>
                </a:solidFill>
              </a:rPr>
              <a:t> </a:t>
            </a:r>
            <a:r>
              <a:rPr lang="it-IT" altLang="en-US" sz="1300">
                <a:solidFill>
                  <a:srgbClr val="000000"/>
                </a:solidFill>
              </a:rPr>
              <a:t>di ogni soggetto del personale</a:t>
            </a:r>
            <a:endParaRPr lang="it-IT" altLang="en-US" sz="1300"/>
          </a:p>
          <a:p>
            <a:r>
              <a:rPr lang="it-IT" altLang="en-US"/>
              <a:t>F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B5F9C62A-9F82-44F9-AC78-6B9CA4629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60800"/>
            <a:ext cx="43561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300">
                <a:solidFill>
                  <a:srgbClr val="000000"/>
                </a:solidFill>
              </a:rPr>
              <a:t>-</a:t>
            </a:r>
            <a:r>
              <a:rPr lang="it-IT" altLang="en-US" sz="1300" b="1">
                <a:solidFill>
                  <a:srgbClr val="000000"/>
                </a:solidFill>
              </a:rPr>
              <a:t>Affiancamento</a:t>
            </a:r>
            <a:r>
              <a:rPr lang="it-IT" altLang="en-US" sz="1300">
                <a:solidFill>
                  <a:srgbClr val="000000"/>
                </a:solidFill>
              </a:rPr>
              <a:t> del personale per trasmettere le</a:t>
            </a:r>
            <a:r>
              <a:rPr lang="it-IT" altLang="en-US" sz="1300" b="1">
                <a:solidFill>
                  <a:srgbClr val="000000"/>
                </a:solidFill>
              </a:rPr>
              <a:t> skills </a:t>
            </a:r>
            <a:r>
              <a:rPr lang="it-IT" altLang="en-US" sz="1300">
                <a:solidFill>
                  <a:srgbClr val="000000"/>
                </a:solidFill>
              </a:rPr>
              <a:t>necessarie</a:t>
            </a:r>
          </a:p>
          <a:p>
            <a:endParaRPr lang="it-IT" altLang="en-US" sz="1300">
              <a:solidFill>
                <a:srgbClr val="000000"/>
              </a:solidFill>
            </a:endParaRPr>
          </a:p>
          <a:p>
            <a:r>
              <a:rPr lang="it-IT" altLang="en-US" sz="1300">
                <a:solidFill>
                  <a:srgbClr val="000000"/>
                </a:solidFill>
              </a:rPr>
              <a:t>-</a:t>
            </a:r>
            <a:r>
              <a:rPr lang="it-IT" altLang="en-US" sz="1300" b="1">
                <a:solidFill>
                  <a:srgbClr val="000000"/>
                </a:solidFill>
              </a:rPr>
              <a:t>Rilevazione delle persone nei singoli processi </a:t>
            </a:r>
            <a:endParaRPr lang="it-IT" altLang="en-US" sz="1300">
              <a:solidFill>
                <a:srgbClr val="000000"/>
              </a:solidFill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id="{FA93C289-23CE-4972-BB20-5C02ECDB4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2205038"/>
            <a:ext cx="40671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it-IT" altLang="en-US" sz="1300">
                <a:solidFill>
                  <a:srgbClr val="000000"/>
                </a:solidFill>
              </a:rPr>
              <a:t>L’azienda è ora composta da 4 centri di analisi:</a:t>
            </a:r>
          </a:p>
          <a:p>
            <a:endParaRPr lang="it-IT" altLang="en-US" sz="1300">
              <a:solidFill>
                <a:srgbClr val="000000"/>
              </a:solidFill>
            </a:endParaRPr>
          </a:p>
          <a:p>
            <a:r>
              <a:rPr lang="it-IT" altLang="en-US" sz="1300">
                <a:solidFill>
                  <a:srgbClr val="000000"/>
                </a:solidFill>
              </a:rPr>
              <a:t>-</a:t>
            </a:r>
            <a:r>
              <a:rPr lang="it-IT" altLang="en-US" sz="1400" b="1">
                <a:solidFill>
                  <a:srgbClr val="000000"/>
                </a:solidFill>
              </a:rPr>
              <a:t>Mangimificio</a:t>
            </a:r>
            <a:r>
              <a:rPr lang="it-IT" altLang="en-US" sz="1300">
                <a:solidFill>
                  <a:srgbClr val="000000"/>
                </a:solidFill>
                <a:sym typeface="Wingdings" panose="05000000000000000000" pitchFamily="2" charset="2"/>
              </a:rPr>
              <a:t>  </a:t>
            </a:r>
            <a:r>
              <a:rPr lang="it-IT" altLang="en-US" sz="1400" b="1">
                <a:solidFill>
                  <a:srgbClr val="000000"/>
                </a:solidFill>
                <a:sym typeface="Wingdings" panose="05000000000000000000" pitchFamily="2" charset="2"/>
              </a:rPr>
              <a:t>Produzione e Commercio</a:t>
            </a:r>
          </a:p>
          <a:p>
            <a:r>
              <a:rPr lang="it-IT" altLang="en-US" sz="1400" b="1">
                <a:solidFill>
                  <a:srgbClr val="000000"/>
                </a:solidFill>
                <a:sym typeface="Wingdings" panose="05000000000000000000" pitchFamily="2" charset="2"/>
              </a:rPr>
              <a:t>-Retail </a:t>
            </a:r>
            <a:r>
              <a:rPr lang="it-IT" altLang="en-US" sz="130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it-IT" altLang="en-US" sz="1400" b="1">
                <a:solidFill>
                  <a:srgbClr val="000000"/>
                </a:solidFill>
                <a:sym typeface="Wingdings" panose="05000000000000000000" pitchFamily="2" charset="2"/>
              </a:rPr>
              <a:t>Home e Store</a:t>
            </a:r>
            <a:endParaRPr lang="it-IT" altLang="en-US" sz="1400" b="1">
              <a:solidFill>
                <a:srgbClr val="000000"/>
              </a:solidFill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id="{5A53B08B-377C-4987-B647-B46E6BCD9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1412875"/>
            <a:ext cx="42481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500" b="1">
                <a:solidFill>
                  <a:schemeClr val="tx1"/>
                </a:solidFill>
              </a:rPr>
              <a:t>Controllo di Gestione </a:t>
            </a:r>
          </a:p>
          <a:p>
            <a:r>
              <a:rPr lang="it-IT" altLang="en-US" sz="1500" b="1">
                <a:solidFill>
                  <a:schemeClr val="tx1"/>
                </a:solidFill>
              </a:rPr>
              <a:t>per Centri di Analisi 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xmlns="" id="{BC650084-9F73-4480-AAD1-758CECAE9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3429000"/>
            <a:ext cx="41402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it-IT" altLang="en-US" sz="1300" b="1">
                <a:solidFill>
                  <a:srgbClr val="000000"/>
                </a:solidFill>
              </a:rPr>
              <a:t>Adozione di Software:</a:t>
            </a:r>
          </a:p>
          <a:p>
            <a:endParaRPr lang="it-IT" altLang="en-US" sz="1300" b="1">
              <a:solidFill>
                <a:srgbClr val="000000"/>
              </a:solidFill>
            </a:endParaRPr>
          </a:p>
          <a:p>
            <a:r>
              <a:rPr lang="it-IT" altLang="en-US" sz="1300" b="1">
                <a:solidFill>
                  <a:srgbClr val="000000"/>
                </a:solidFill>
              </a:rPr>
              <a:t>-Kelyan</a:t>
            </a:r>
            <a:r>
              <a:rPr lang="it-IT" altLang="en-US" sz="1300">
                <a:solidFill>
                  <a:srgbClr val="000000"/>
                </a:solidFill>
              </a:rPr>
              <a:t>, per la contabilità analitica  </a:t>
            </a:r>
            <a:endParaRPr lang="it-IT" altLang="en-US" sz="1300" b="1">
              <a:solidFill>
                <a:srgbClr val="000000"/>
              </a:solidFill>
            </a:endParaRPr>
          </a:p>
          <a:p>
            <a:r>
              <a:rPr lang="it-IT" altLang="en-US" sz="1300" b="1">
                <a:solidFill>
                  <a:srgbClr val="000000"/>
                </a:solidFill>
              </a:rPr>
              <a:t>-Olap</a:t>
            </a:r>
            <a:r>
              <a:rPr lang="it-IT" altLang="en-US" sz="1300">
                <a:solidFill>
                  <a:srgbClr val="000000"/>
                </a:solidFill>
              </a:rPr>
              <a:t>, per l’analisi dei margini di I livello delle vendite </a:t>
            </a:r>
          </a:p>
          <a:p>
            <a:r>
              <a:rPr lang="it-IT" altLang="en-US" sz="1300">
                <a:solidFill>
                  <a:srgbClr val="000000"/>
                </a:solidFill>
              </a:rPr>
              <a:t>-</a:t>
            </a:r>
            <a:r>
              <a:rPr lang="it-IT" altLang="en-US" sz="1300" b="1">
                <a:solidFill>
                  <a:srgbClr val="000000"/>
                </a:solidFill>
              </a:rPr>
              <a:t>Doc Finance</a:t>
            </a:r>
            <a:r>
              <a:rPr lang="it-IT" altLang="en-US" sz="1300">
                <a:solidFill>
                  <a:srgbClr val="000000"/>
                </a:solidFill>
              </a:rPr>
              <a:t>, software di gestione integrata che per il controllo dei flussi finanziari</a:t>
            </a:r>
          </a:p>
          <a:p>
            <a:pPr>
              <a:buFont typeface="Arial" panose="020B0604020202020204" pitchFamily="34" charset="0"/>
              <a:buChar char="•"/>
            </a:pPr>
            <a:endParaRPr lang="it-IT" altLang="en-US" sz="1300">
              <a:solidFill>
                <a:srgbClr val="000000"/>
              </a:solidFill>
            </a:endParaRPr>
          </a:p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435D4ED3-3410-44DE-81F5-8D8617C40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68863"/>
            <a:ext cx="9144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it-IT" altLang="en-US" sz="1400" b="1">
                <a:solidFill>
                  <a:srgbClr val="000000"/>
                </a:solidFill>
              </a:rPr>
              <a:t>La Soc. BOSCO&amp;CO.si è focalizzata sullo sviluppo di un SCG in cui i centri di analisi sono rappresentati dalle singole ASA dell’azienda.</a:t>
            </a:r>
          </a:p>
          <a:p>
            <a:endParaRPr lang="it-IT" altLang="en-US" sz="1400" b="1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altLang="en-US" sz="1400" b="1">
                <a:solidFill>
                  <a:srgbClr val="000000"/>
                </a:solidFill>
              </a:rPr>
              <a:t>Il prossimo Step sarà quello di  sviluppare un SCG per i singoli processi, </a:t>
            </a:r>
            <a:r>
              <a:rPr lang="it-IT" altLang="en-US" sz="1400">
                <a:solidFill>
                  <a:srgbClr val="000000"/>
                </a:solidFill>
              </a:rPr>
              <a:t>quindi questi ultimi potranno rappresentare i centri di analisi della redditività aziendale, per poter effettuare un controllo più specifico</a:t>
            </a:r>
          </a:p>
          <a:p>
            <a:pPr>
              <a:buFont typeface="Arial" panose="020B0604020202020204" pitchFamily="34" charset="0"/>
              <a:buChar char="•"/>
            </a:pPr>
            <a:endParaRPr lang="it-IT" altLang="en-US" sz="1300" b="1">
              <a:solidFill>
                <a:srgbClr val="000000"/>
              </a:solidFill>
            </a:endParaRPr>
          </a:p>
          <a:p>
            <a:endParaRPr lang="it-IT" altLang="en-US" sz="1300" b="1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0" grpId="0">
        <p:bldAsOne/>
      </p:bldGraphic>
      <p:bldP spid="12" grpId="0"/>
      <p:bldP spid="14" grpId="0"/>
      <p:bldP spid="21" grpId="0"/>
      <p:bldP spid="25" grpId="0"/>
      <p:bldP spid="26" grpId="0"/>
      <p:bldP spid="28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data 3">
            <a:extLst>
              <a:ext uri="{FF2B5EF4-FFF2-40B4-BE49-F238E27FC236}">
                <a16:creationId xmlns:a16="http://schemas.microsoft.com/office/drawing/2014/main" xmlns="" id="{F38898C3-596F-4A75-B346-008A847B324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  <a:p>
            <a:endParaRPr lang="it-IT" altLang="en-US" sz="1100"/>
          </a:p>
        </p:txBody>
      </p:sp>
      <p:sp>
        <p:nvSpPr>
          <p:cNvPr id="13315" name="Segnaposto piè di pagina 4">
            <a:extLst>
              <a:ext uri="{FF2B5EF4-FFF2-40B4-BE49-F238E27FC236}">
                <a16:creationId xmlns:a16="http://schemas.microsoft.com/office/drawing/2014/main" xmlns="" id="{A833A971-9E43-4290-9A76-F176797DD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7450" y="6092825"/>
            <a:ext cx="338455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</p:txBody>
      </p:sp>
      <p:sp>
        <p:nvSpPr>
          <p:cNvPr id="13316" name="Segnaposto numero diapositiva 5">
            <a:extLst>
              <a:ext uri="{FF2B5EF4-FFF2-40B4-BE49-F238E27FC236}">
                <a16:creationId xmlns:a16="http://schemas.microsoft.com/office/drawing/2014/main" xmlns="" id="{59A40859-A82B-4F06-BC04-E2F30852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CD544F29-F00D-41D7-9A75-2A5CEE8D0BDE}" type="slidenum">
              <a:rPr lang="it-IT" altLang="en-US" sz="1100"/>
              <a:pPr/>
              <a:t>12</a:t>
            </a:fld>
            <a:endParaRPr lang="it-IT" altLang="en-US" sz="110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0EA8204F-72BB-4943-B7D3-FFB2FD518DA6}"/>
              </a:ext>
            </a:extLst>
          </p:cNvPr>
          <p:cNvSpPr txBox="1"/>
          <p:nvPr/>
        </p:nvSpPr>
        <p:spPr>
          <a:xfrm>
            <a:off x="179388" y="692150"/>
            <a:ext cx="8748712" cy="2078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chemeClr val="tx1"/>
                </a:solidFill>
                <a:latin typeface="+mj-lt"/>
              </a:rPr>
              <a:t>In conclusione il processo di Business </a:t>
            </a:r>
            <a:r>
              <a:rPr lang="it-IT" sz="2000" b="1" dirty="0" err="1">
                <a:solidFill>
                  <a:schemeClr val="tx1"/>
                </a:solidFill>
                <a:latin typeface="+mj-lt"/>
              </a:rPr>
              <a:t>Process</a:t>
            </a:r>
            <a:r>
              <a:rPr lang="it-IT" sz="20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it-IT" sz="2000" b="1" dirty="0" err="1">
                <a:solidFill>
                  <a:schemeClr val="tx1"/>
                </a:solidFill>
                <a:latin typeface="+mj-lt"/>
              </a:rPr>
              <a:t>Reengineering</a:t>
            </a:r>
            <a:r>
              <a:rPr lang="it-IT" sz="2000" b="1" dirty="0">
                <a:solidFill>
                  <a:schemeClr val="tx1"/>
                </a:solidFill>
                <a:latin typeface="+mj-lt"/>
              </a:rPr>
              <a:t> insieme al </a:t>
            </a:r>
            <a:r>
              <a:rPr lang="it-IT" sz="2000" b="1" dirty="0" err="1">
                <a:solidFill>
                  <a:schemeClr val="tx1"/>
                </a:solidFill>
                <a:latin typeface="+mj-lt"/>
              </a:rPr>
              <a:t>Controlling</a:t>
            </a:r>
            <a:r>
              <a:rPr lang="it-IT" sz="2000" b="1" dirty="0">
                <a:solidFill>
                  <a:schemeClr val="tx1"/>
                </a:solidFill>
                <a:latin typeface="+mj-lt"/>
              </a:rPr>
              <a:t> aziendale hanno permesso alle imprese di ristrutturare le proprie organizzazioni e adottare un maggiore controllo sulle performance, in termini di efficacia, efficienza e redditività,  in un mercato e in un contesto che richiede competitività per resistere ai cambiamenti  ambientali, sociali, economici e tecnologici. </a:t>
            </a:r>
          </a:p>
          <a:p>
            <a:pPr>
              <a:defRPr/>
            </a:pPr>
            <a:endParaRPr lang="it-IT" dirty="0">
              <a:latin typeface="Arial" charset="0"/>
            </a:endParaRPr>
          </a:p>
        </p:txBody>
      </p:sp>
      <p:sp>
        <p:nvSpPr>
          <p:cNvPr id="13318" name="CasellaDiTesto 6">
            <a:extLst>
              <a:ext uri="{FF2B5EF4-FFF2-40B4-BE49-F238E27FC236}">
                <a16:creationId xmlns:a16="http://schemas.microsoft.com/office/drawing/2014/main" xmlns="" id="{1A94655A-5D15-4D9A-AFD7-AD1CE5097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21163"/>
            <a:ext cx="65166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it-IT" altLang="en-US" sz="1800">
                <a:solidFill>
                  <a:srgbClr val="000000"/>
                </a:solidFill>
              </a:rPr>
              <a:t>“Non c’è nulla di più difficile da gestire, di esito incerto e così pericoloso da realizzare dell’inizio di un cambiamento …”</a:t>
            </a:r>
          </a:p>
          <a:p>
            <a:pPr algn="ctr"/>
            <a:endParaRPr lang="it-IT" altLang="en-US" sz="2000">
              <a:solidFill>
                <a:srgbClr val="000000"/>
              </a:solidFill>
            </a:endParaRPr>
          </a:p>
        </p:txBody>
      </p:sp>
      <p:sp>
        <p:nvSpPr>
          <p:cNvPr id="13319" name="CasellaDiTesto 7">
            <a:extLst>
              <a:ext uri="{FF2B5EF4-FFF2-40B4-BE49-F238E27FC236}">
                <a16:creationId xmlns:a16="http://schemas.microsoft.com/office/drawing/2014/main" xmlns="" id="{9295B8F4-C367-4C9F-BA72-FA3981220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5084763"/>
            <a:ext cx="3527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it-IT" altLang="en-US" sz="1600">
                <a:solidFill>
                  <a:srgbClr val="000000"/>
                </a:solidFill>
              </a:rPr>
              <a:t>Niccolò Macchiavelli -  Il Principe</a:t>
            </a:r>
          </a:p>
        </p:txBody>
      </p:sp>
      <p:pic>
        <p:nvPicPr>
          <p:cNvPr id="13320" name="Picture 6" descr="C:\Users\Ilenia PC\Downloads\icons8-penna-con-inchiostro-50.png">
            <a:extLst>
              <a:ext uri="{FF2B5EF4-FFF2-40B4-BE49-F238E27FC236}">
                <a16:creationId xmlns:a16="http://schemas.microsoft.com/office/drawing/2014/main" xmlns="" id="{5E9F5120-9153-43DB-89DF-2FFB69605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868863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data 3">
            <a:extLst>
              <a:ext uri="{FF2B5EF4-FFF2-40B4-BE49-F238E27FC236}">
                <a16:creationId xmlns:a16="http://schemas.microsoft.com/office/drawing/2014/main" xmlns="" id="{57D16584-16A1-4E52-87A6-3CB37B27699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  <a:p>
            <a:endParaRPr lang="it-IT" altLang="en-US" sz="1100"/>
          </a:p>
        </p:txBody>
      </p:sp>
      <p:sp>
        <p:nvSpPr>
          <p:cNvPr id="14339" name="Segnaposto piè di pagina 4">
            <a:extLst>
              <a:ext uri="{FF2B5EF4-FFF2-40B4-BE49-F238E27FC236}">
                <a16:creationId xmlns:a16="http://schemas.microsoft.com/office/drawing/2014/main" xmlns="" id="{2F71FA98-3A6D-4627-8C98-963AF22F3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7450" y="6092825"/>
            <a:ext cx="3065463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</p:txBody>
      </p:sp>
      <p:sp>
        <p:nvSpPr>
          <p:cNvPr id="14340" name="Segnaposto numero diapositiva 5">
            <a:extLst>
              <a:ext uri="{FF2B5EF4-FFF2-40B4-BE49-F238E27FC236}">
                <a16:creationId xmlns:a16="http://schemas.microsoft.com/office/drawing/2014/main" xmlns="" id="{BA485364-32F8-4F3D-8F4D-9FCCD09FE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572A963E-17C4-430F-B771-E5B7ABFBE96D}" type="slidenum">
              <a:rPr lang="it-IT" altLang="en-US" sz="1100"/>
              <a:pPr/>
              <a:t>13</a:t>
            </a:fld>
            <a:endParaRPr lang="it-IT" altLang="en-US" sz="1100"/>
          </a:p>
        </p:txBody>
      </p:sp>
      <p:sp>
        <p:nvSpPr>
          <p:cNvPr id="14341" name="CasellaDiTesto 6">
            <a:extLst>
              <a:ext uri="{FF2B5EF4-FFF2-40B4-BE49-F238E27FC236}">
                <a16:creationId xmlns:a16="http://schemas.microsoft.com/office/drawing/2014/main" xmlns="" id="{E86E45A1-C528-417F-AC29-D611EB3FB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492375"/>
            <a:ext cx="7056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it-IT" altLang="en-US" sz="2000" i="1">
                <a:solidFill>
                  <a:schemeClr val="tx1"/>
                </a:solidFill>
                <a:latin typeface="Arial Black" panose="020B0A04020102020204" pitchFamily="34" charset="0"/>
              </a:rPr>
              <a:t>GRAZIE PER L’ATTENZIONE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data 4">
            <a:extLst>
              <a:ext uri="{FF2B5EF4-FFF2-40B4-BE49-F238E27FC236}">
                <a16:creationId xmlns:a16="http://schemas.microsoft.com/office/drawing/2014/main" xmlns="" id="{72279524-1DF7-492E-93A5-79AE8470602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</p:txBody>
      </p:sp>
      <p:sp>
        <p:nvSpPr>
          <p:cNvPr id="3075" name="Segnaposto piè di pagina 5">
            <a:extLst>
              <a:ext uri="{FF2B5EF4-FFF2-40B4-BE49-F238E27FC236}">
                <a16:creationId xmlns:a16="http://schemas.microsoft.com/office/drawing/2014/main" xmlns="" id="{BD8F14F8-371A-410D-98E6-615C57F15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58888" y="6092825"/>
            <a:ext cx="3241675" cy="649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  <a:p>
            <a:endParaRPr lang="it-IT" altLang="en-US" sz="1100"/>
          </a:p>
        </p:txBody>
      </p:sp>
      <p:sp>
        <p:nvSpPr>
          <p:cNvPr id="3076" name="Segnaposto numero diapositiva 6">
            <a:extLst>
              <a:ext uri="{FF2B5EF4-FFF2-40B4-BE49-F238E27FC236}">
                <a16:creationId xmlns:a16="http://schemas.microsoft.com/office/drawing/2014/main" xmlns="" id="{8099C514-78A4-4453-8EFF-77992344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24F43177-F9CC-4182-8B43-7ABEC4D7FC97}" type="slidenum">
              <a:rPr lang="it-IT" altLang="en-US" sz="1100"/>
              <a:pPr/>
              <a:t>2</a:t>
            </a:fld>
            <a:endParaRPr lang="it-IT" altLang="en-US" sz="1100"/>
          </a:p>
        </p:txBody>
      </p:sp>
      <p:sp>
        <p:nvSpPr>
          <p:cNvPr id="3077" name="Rectangle 2">
            <a:extLst>
              <a:ext uri="{FF2B5EF4-FFF2-40B4-BE49-F238E27FC236}">
                <a16:creationId xmlns:a16="http://schemas.microsoft.com/office/drawing/2014/main" xmlns="" id="{F03105D5-ED66-45B4-AFDB-BF923ADB4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064500" cy="936625"/>
          </a:xfrm>
        </p:spPr>
        <p:txBody>
          <a:bodyPr/>
          <a:lstStyle/>
          <a:p>
            <a:pPr algn="ctr" eaLnBrk="1" hangingPunct="1"/>
            <a:r>
              <a:rPr lang="it-IT" altLang="en-US" sz="2200"/>
              <a:t>EVOLUZIONE STORICA DELLE TEORIE ORGANIZZATIVE DI IMPRESA NEL CORSO DEL XX SECOLO</a:t>
            </a:r>
            <a:r>
              <a:rPr lang="it-IT" altLang="en-US"/>
              <a:t/>
            </a:r>
            <a:br>
              <a:rPr lang="it-IT" altLang="en-US"/>
            </a:br>
            <a:endParaRPr lang="it-IT" altLang="en-US"/>
          </a:p>
        </p:txBody>
      </p:sp>
      <p:sp>
        <p:nvSpPr>
          <p:cNvPr id="3078" name="Rectangle 8">
            <a:extLst>
              <a:ext uri="{FF2B5EF4-FFF2-40B4-BE49-F238E27FC236}">
                <a16:creationId xmlns:a16="http://schemas.microsoft.com/office/drawing/2014/main" xmlns="" id="{F1F20FF5-08F6-4449-9BF8-D8A96F8E4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079" name="Rettangolo arrotondato 10">
            <a:extLst>
              <a:ext uri="{FF2B5EF4-FFF2-40B4-BE49-F238E27FC236}">
                <a16:creationId xmlns:a16="http://schemas.microsoft.com/office/drawing/2014/main" xmlns="" id="{217D9CBC-CB8D-4993-980C-EB80BEBAE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341438"/>
            <a:ext cx="1873250" cy="8636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080" name="Rettangolo arrotondato 20">
            <a:extLst>
              <a:ext uri="{FF2B5EF4-FFF2-40B4-BE49-F238E27FC236}">
                <a16:creationId xmlns:a16="http://schemas.microsoft.com/office/drawing/2014/main" xmlns="" id="{818535AC-BC92-46D0-B2AE-84D083D08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412875"/>
            <a:ext cx="1655762" cy="9366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081" name="Rettangolo arrotondato 8">
            <a:extLst>
              <a:ext uri="{FF2B5EF4-FFF2-40B4-BE49-F238E27FC236}">
                <a16:creationId xmlns:a16="http://schemas.microsoft.com/office/drawing/2014/main" xmlns="" id="{9BE4468F-2B81-4950-8675-9F2151F7E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412875"/>
            <a:ext cx="1655763" cy="6477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aphicFrame>
        <p:nvGraphicFramePr>
          <p:cNvPr id="10" name="Diagramma 9">
            <a:extLst>
              <a:ext uri="{FF2B5EF4-FFF2-40B4-BE49-F238E27FC236}">
                <a16:creationId xmlns:a16="http://schemas.microsoft.com/office/drawing/2014/main" xmlns="" id="{6FF19B0A-7FE2-4C09-BB8C-CAD25B97AC88}"/>
              </a:ext>
            </a:extLst>
          </p:cNvPr>
          <p:cNvGraphicFramePr/>
          <p:nvPr/>
        </p:nvGraphicFramePr>
        <p:xfrm>
          <a:off x="683568" y="908720"/>
          <a:ext cx="756084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ma 10">
            <a:extLst>
              <a:ext uri="{FF2B5EF4-FFF2-40B4-BE49-F238E27FC236}">
                <a16:creationId xmlns:a16="http://schemas.microsoft.com/office/drawing/2014/main" xmlns="" id="{94DBC5E3-BD94-4B5F-8DB7-80F18508A843}"/>
              </a:ext>
            </a:extLst>
          </p:cNvPr>
          <p:cNvGraphicFramePr/>
          <p:nvPr/>
        </p:nvGraphicFramePr>
        <p:xfrm>
          <a:off x="611560" y="3501008"/>
          <a:ext cx="7776864" cy="2623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084" name="Freccia circolare a sinistra 11">
            <a:extLst>
              <a:ext uri="{FF2B5EF4-FFF2-40B4-BE49-F238E27FC236}">
                <a16:creationId xmlns:a16="http://schemas.microsoft.com/office/drawing/2014/main" xmlns="" id="{C96EBFBA-4758-410A-8B6A-85D316354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292600"/>
            <a:ext cx="730250" cy="1216025"/>
          </a:xfrm>
          <a:prstGeom prst="curvedLeftArrow">
            <a:avLst>
              <a:gd name="adj1" fmla="val 25040"/>
              <a:gd name="adj2" fmla="val 50080"/>
              <a:gd name="adj3" fmla="val 25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085" name="Freccia circolare a sinistra 13">
            <a:extLst>
              <a:ext uri="{FF2B5EF4-FFF2-40B4-BE49-F238E27FC236}">
                <a16:creationId xmlns:a16="http://schemas.microsoft.com/office/drawing/2014/main" xmlns="" id="{8FCD8C5E-47CD-460C-B41F-40285C802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8713" y="2997200"/>
            <a:ext cx="731837" cy="1216025"/>
          </a:xfrm>
          <a:prstGeom prst="curvedLeftArrow">
            <a:avLst>
              <a:gd name="adj1" fmla="val 24986"/>
              <a:gd name="adj2" fmla="val 49971"/>
              <a:gd name="adj3" fmla="val 25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086" name="Freccia circolare a sinistra 14">
            <a:extLst>
              <a:ext uri="{FF2B5EF4-FFF2-40B4-BE49-F238E27FC236}">
                <a16:creationId xmlns:a16="http://schemas.microsoft.com/office/drawing/2014/main" xmlns="" id="{46C52FDF-616C-4B0B-B7EB-665BC550C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2813" y="3213100"/>
            <a:ext cx="731837" cy="1216025"/>
          </a:xfrm>
          <a:prstGeom prst="curvedLeftArrow">
            <a:avLst>
              <a:gd name="adj1" fmla="val 24986"/>
              <a:gd name="adj2" fmla="val 49971"/>
              <a:gd name="adj3" fmla="val 25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6" name="Freccia circolare in giù 15">
            <a:extLst>
              <a:ext uri="{FF2B5EF4-FFF2-40B4-BE49-F238E27FC236}">
                <a16:creationId xmlns:a16="http://schemas.microsoft.com/office/drawing/2014/main" xmlns="" id="{BC81F377-1AD1-440E-8CE5-CA30B36DC191}"/>
              </a:ext>
            </a:extLst>
          </p:cNvPr>
          <p:cNvSpPr/>
          <p:nvPr/>
        </p:nvSpPr>
        <p:spPr>
          <a:xfrm rot="5742642">
            <a:off x="7765257" y="3463131"/>
            <a:ext cx="1722438" cy="866775"/>
          </a:xfrm>
          <a:prstGeom prst="curvedDown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3089" name="Picture 17" descr="C:\Users\Ilenia PC\Downloads\high-five.png">
            <a:extLst>
              <a:ext uri="{FF2B5EF4-FFF2-40B4-BE49-F238E27FC236}">
                <a16:creationId xmlns:a16="http://schemas.microsoft.com/office/drawing/2014/main" xmlns="" id="{003EE927-AE1D-46F1-9DCB-029E2CE5AB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63048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A01E2B7-C9EA-4C8B-B6A4-949D867B489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076700"/>
            <a:ext cx="5762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5C87D1A-3056-4D14-AC3C-891D7175FD2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50" y="2349500"/>
            <a:ext cx="8001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1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data 3">
            <a:extLst>
              <a:ext uri="{FF2B5EF4-FFF2-40B4-BE49-F238E27FC236}">
                <a16:creationId xmlns:a16="http://schemas.microsoft.com/office/drawing/2014/main" xmlns="" id="{4C51EBD0-5293-4C4A-8FB5-8532A03FE1B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  <a:p>
            <a:endParaRPr lang="it-IT" altLang="en-US" sz="1100"/>
          </a:p>
        </p:txBody>
      </p:sp>
      <p:sp>
        <p:nvSpPr>
          <p:cNvPr id="4099" name="Segnaposto piè di pagina 4">
            <a:extLst>
              <a:ext uri="{FF2B5EF4-FFF2-40B4-BE49-F238E27FC236}">
                <a16:creationId xmlns:a16="http://schemas.microsoft.com/office/drawing/2014/main" xmlns="" id="{7703AD50-89E9-4DE7-8563-275509458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7450" y="6092825"/>
            <a:ext cx="33528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</p:txBody>
      </p:sp>
      <p:sp>
        <p:nvSpPr>
          <p:cNvPr id="4100" name="Segnaposto numero diapositiva 5">
            <a:extLst>
              <a:ext uri="{FF2B5EF4-FFF2-40B4-BE49-F238E27FC236}">
                <a16:creationId xmlns:a16="http://schemas.microsoft.com/office/drawing/2014/main" xmlns="" id="{EFB5C109-5FCC-4757-B226-39B65E21F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92097EAA-D3A1-4EFA-AE95-37962506C2A6}" type="slidenum">
              <a:rPr lang="it-IT" altLang="en-US" sz="1100"/>
              <a:pPr/>
              <a:t>3</a:t>
            </a:fld>
            <a:endParaRPr lang="it-IT" altLang="en-US" sz="1100"/>
          </a:p>
        </p:txBody>
      </p:sp>
      <p:sp>
        <p:nvSpPr>
          <p:cNvPr id="4101" name="Rectangle 4">
            <a:extLst>
              <a:ext uri="{FF2B5EF4-FFF2-40B4-BE49-F238E27FC236}">
                <a16:creationId xmlns:a16="http://schemas.microsoft.com/office/drawing/2014/main" xmlns="" id="{2DCF67C9-B745-451B-9D1B-E726CEA93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7632700" cy="863600"/>
          </a:xfrm>
        </p:spPr>
        <p:txBody>
          <a:bodyPr/>
          <a:lstStyle/>
          <a:p>
            <a:pPr algn="ctr" eaLnBrk="1" hangingPunct="1"/>
            <a:r>
              <a:rPr lang="it-IT" altLang="en-US"/>
              <a:t>IL PASSAGGIO DALL’APPROCCIO PER FUNZIONI ALL’APPROCCIO PER PROCESSI </a:t>
            </a:r>
          </a:p>
        </p:txBody>
      </p:sp>
      <p:graphicFrame>
        <p:nvGraphicFramePr>
          <p:cNvPr id="11" name="Diagramma 10">
            <a:extLst>
              <a:ext uri="{FF2B5EF4-FFF2-40B4-BE49-F238E27FC236}">
                <a16:creationId xmlns:a16="http://schemas.microsoft.com/office/drawing/2014/main" xmlns="" id="{A0867789-A27B-4F0C-96CE-230944D49202}"/>
              </a:ext>
            </a:extLst>
          </p:cNvPr>
          <p:cNvGraphicFramePr/>
          <p:nvPr/>
        </p:nvGraphicFramePr>
        <p:xfrm>
          <a:off x="1187450" y="1355857"/>
          <a:ext cx="6912942" cy="1442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03" name="Rettangolo 12">
            <a:extLst>
              <a:ext uri="{FF2B5EF4-FFF2-40B4-BE49-F238E27FC236}">
                <a16:creationId xmlns:a16="http://schemas.microsoft.com/office/drawing/2014/main" xmlns="" id="{C306F788-B633-47A7-8476-04EA9EBB4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2730500"/>
            <a:ext cx="2520950" cy="3097213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b="1"/>
          </a:p>
        </p:txBody>
      </p:sp>
      <p:sp>
        <p:nvSpPr>
          <p:cNvPr id="4104" name="Rettangolo 13">
            <a:extLst>
              <a:ext uri="{FF2B5EF4-FFF2-40B4-BE49-F238E27FC236}">
                <a16:creationId xmlns:a16="http://schemas.microsoft.com/office/drawing/2014/main" xmlns="" id="{91315375-97C7-498A-870F-1825FE7CE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730500"/>
            <a:ext cx="2663825" cy="3097213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b="1"/>
          </a:p>
        </p:txBody>
      </p:sp>
      <p:sp>
        <p:nvSpPr>
          <p:cNvPr id="4105" name="CasellaDiTesto 14">
            <a:extLst>
              <a:ext uri="{FF2B5EF4-FFF2-40B4-BE49-F238E27FC236}">
                <a16:creationId xmlns:a16="http://schemas.microsoft.com/office/drawing/2014/main" xmlns="" id="{14726845-E35F-426F-B936-0B719A463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25" y="2947988"/>
            <a:ext cx="244792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it-IT" altLang="en-US" sz="1100">
                <a:solidFill>
                  <a:srgbClr val="000000"/>
                </a:solidFill>
              </a:rPr>
              <a:t> </a:t>
            </a:r>
            <a:r>
              <a:rPr lang="it-IT" altLang="en-US" sz="1200" b="1">
                <a:solidFill>
                  <a:srgbClr val="000000"/>
                </a:solidFill>
                <a:latin typeface="Bookman Old Style" panose="02050604050505020204" pitchFamily="18" charset="0"/>
              </a:rPr>
              <a:t>Struttura organizzativa per funzioni</a:t>
            </a:r>
            <a:r>
              <a:rPr lang="it-IT" altLang="en-US" sz="1200">
                <a:solidFill>
                  <a:srgbClr val="000000"/>
                </a:solidFill>
              </a:rPr>
              <a:t>: aree funzionali, operative, di indirizzo e imprenditoriali</a:t>
            </a:r>
          </a:p>
          <a:p>
            <a:endParaRPr lang="it-IT" altLang="en-US" sz="12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it-IT" altLang="en-US" sz="1200">
                <a:solidFill>
                  <a:srgbClr val="000000"/>
                </a:solidFill>
              </a:rPr>
              <a:t> </a:t>
            </a:r>
            <a:r>
              <a:rPr lang="it-IT" altLang="en-US" sz="1200" b="1">
                <a:solidFill>
                  <a:srgbClr val="000000"/>
                </a:solidFill>
                <a:latin typeface="Bookman Old Style" panose="02050604050505020204" pitchFamily="18" charset="0"/>
              </a:rPr>
              <a:t>Semplicità</a:t>
            </a:r>
            <a:r>
              <a:rPr lang="it-IT" altLang="en-US" sz="1200">
                <a:solidFill>
                  <a:srgbClr val="000000"/>
                </a:solidFill>
              </a:rPr>
              <a:t> nello stabilire i compiti, le persone responsabili e le procedure</a:t>
            </a:r>
          </a:p>
          <a:p>
            <a:pPr>
              <a:buFontTx/>
              <a:buChar char="•"/>
            </a:pPr>
            <a:endParaRPr lang="it-IT" altLang="en-US" sz="12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it-IT" altLang="en-US" sz="1200">
                <a:solidFill>
                  <a:srgbClr val="000000"/>
                </a:solidFill>
              </a:rPr>
              <a:t> </a:t>
            </a:r>
            <a:r>
              <a:rPr lang="it-IT" altLang="en-US" sz="1200" b="1">
                <a:solidFill>
                  <a:srgbClr val="000000"/>
                </a:solidFill>
                <a:latin typeface="Bookman Old Style" panose="02050604050505020204" pitchFamily="18" charset="0"/>
              </a:rPr>
              <a:t>Mancato coordinamento </a:t>
            </a:r>
            <a:r>
              <a:rPr lang="it-IT" altLang="en-US" sz="1200">
                <a:solidFill>
                  <a:srgbClr val="000000"/>
                </a:solidFill>
              </a:rPr>
              <a:t>tra le attività </a:t>
            </a:r>
          </a:p>
          <a:p>
            <a:pPr>
              <a:buFontTx/>
              <a:buChar char="•"/>
            </a:pPr>
            <a:endParaRPr lang="it-IT" altLang="en-US" sz="12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it-IT" altLang="en-US" sz="1200">
                <a:solidFill>
                  <a:srgbClr val="000000"/>
                </a:solidFill>
              </a:rPr>
              <a:t> Le </a:t>
            </a:r>
            <a:r>
              <a:rPr lang="it-IT" altLang="en-US" sz="1200" b="1">
                <a:solidFill>
                  <a:srgbClr val="000000"/>
                </a:solidFill>
                <a:latin typeface="Bookman Old Style" panose="02050604050505020204" pitchFamily="18" charset="0"/>
              </a:rPr>
              <a:t>funzioni</a:t>
            </a:r>
            <a:r>
              <a:rPr lang="it-IT" altLang="en-US" sz="1200">
                <a:solidFill>
                  <a:srgbClr val="000000"/>
                </a:solidFill>
              </a:rPr>
              <a:t> sono </a:t>
            </a:r>
            <a:r>
              <a:rPr lang="it-IT" altLang="en-US" sz="1200" b="1">
                <a:solidFill>
                  <a:srgbClr val="000000"/>
                </a:solidFill>
                <a:latin typeface="Bookman Old Style" panose="02050604050505020204" pitchFamily="18" charset="0"/>
              </a:rPr>
              <a:t>più stabili </a:t>
            </a:r>
            <a:r>
              <a:rPr lang="it-IT" altLang="en-US" sz="1200">
                <a:solidFill>
                  <a:srgbClr val="000000"/>
                </a:solidFill>
              </a:rPr>
              <a:t>per formare organizzazioni</a:t>
            </a:r>
          </a:p>
        </p:txBody>
      </p:sp>
      <p:sp>
        <p:nvSpPr>
          <p:cNvPr id="4106" name="CasellaDiTesto 15">
            <a:extLst>
              <a:ext uri="{FF2B5EF4-FFF2-40B4-BE49-F238E27FC236}">
                <a16:creationId xmlns:a16="http://schemas.microsoft.com/office/drawing/2014/main" xmlns="" id="{CA7859AE-B6FA-434D-88F4-A761F2633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803525"/>
            <a:ext cx="2376487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it-IT" altLang="en-US" sz="1100">
                <a:solidFill>
                  <a:srgbClr val="000000"/>
                </a:solidFill>
              </a:rPr>
              <a:t> </a:t>
            </a:r>
            <a:r>
              <a:rPr lang="it-IT" altLang="en-US" sz="1200">
                <a:solidFill>
                  <a:srgbClr val="000000"/>
                </a:solidFill>
              </a:rPr>
              <a:t>L’azienda è un insieme di </a:t>
            </a:r>
            <a:r>
              <a:rPr lang="it-IT" altLang="en-US" sz="1200" b="1">
                <a:solidFill>
                  <a:srgbClr val="000000"/>
                </a:solidFill>
                <a:latin typeface="Bookman Old Style" panose="02050604050505020204" pitchFamily="18" charset="0"/>
              </a:rPr>
              <a:t>attività organizzate e coordinate</a:t>
            </a:r>
            <a:r>
              <a:rPr lang="it-IT" altLang="en-US" sz="1200">
                <a:solidFill>
                  <a:srgbClr val="000000"/>
                </a:solidFill>
              </a:rPr>
              <a:t> per raggiungere un obiettivo </a:t>
            </a:r>
          </a:p>
          <a:p>
            <a:endParaRPr lang="it-IT" altLang="en-US" sz="12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it-IT" altLang="en-US" sz="1200">
                <a:solidFill>
                  <a:srgbClr val="000000"/>
                </a:solidFill>
              </a:rPr>
              <a:t> L’obiettivo è la “</a:t>
            </a:r>
            <a:r>
              <a:rPr lang="it-IT" altLang="en-US" sz="1200" b="1">
                <a:solidFill>
                  <a:srgbClr val="000000"/>
                </a:solidFill>
                <a:latin typeface="Bookman Old Style" panose="02050604050505020204" pitchFamily="18" charset="0"/>
              </a:rPr>
              <a:t>creazione del valore</a:t>
            </a:r>
            <a:r>
              <a:rPr lang="it-IT" altLang="en-US" sz="1200">
                <a:solidFill>
                  <a:srgbClr val="000000"/>
                </a:solidFill>
              </a:rPr>
              <a:t>”  per il cliente e l’azienda</a:t>
            </a:r>
          </a:p>
          <a:p>
            <a:endParaRPr lang="it-IT" altLang="en-US" sz="12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it-IT" altLang="en-US" sz="1200">
                <a:solidFill>
                  <a:srgbClr val="000000"/>
                </a:solidFill>
              </a:rPr>
              <a:t> Organizzazione del lavoro basata sui processi</a:t>
            </a:r>
          </a:p>
          <a:p>
            <a:pPr>
              <a:buFontTx/>
              <a:buChar char="•"/>
            </a:pPr>
            <a:endParaRPr lang="it-IT" altLang="en-US" sz="12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it-IT" altLang="en-US" sz="1200">
                <a:solidFill>
                  <a:srgbClr val="000000"/>
                </a:solidFill>
              </a:rPr>
              <a:t> Process Owner</a:t>
            </a:r>
          </a:p>
          <a:p>
            <a:pPr>
              <a:buFontTx/>
              <a:buChar char="•"/>
            </a:pPr>
            <a:endParaRPr lang="it-IT" altLang="en-US" sz="12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it-IT" altLang="en-US" sz="1200">
                <a:solidFill>
                  <a:srgbClr val="000000"/>
                </a:solidFill>
              </a:rPr>
              <a:t> Esistenza di Team e Leader </a:t>
            </a:r>
          </a:p>
          <a:p>
            <a:endParaRPr lang="it-IT" altLang="en-US" sz="1200">
              <a:solidFill>
                <a:srgbClr val="000000"/>
              </a:solidFill>
            </a:endParaRPr>
          </a:p>
          <a:p>
            <a:endParaRPr lang="it-IT" altLang="en-US" sz="1100">
              <a:solidFill>
                <a:srgbClr val="000000"/>
              </a:solidFill>
            </a:endParaRPr>
          </a:p>
          <a:p>
            <a:endParaRPr lang="it-IT" altLang="en-US" sz="11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endParaRPr lang="it-IT" altLang="en-US" sz="11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endParaRPr lang="it-IT" altLang="en-US" sz="11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endParaRPr lang="it-IT" altLang="en-US" sz="11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endParaRPr lang="it-IT" altLang="en-US" sz="1100">
              <a:solidFill>
                <a:srgbClr val="000000"/>
              </a:solidFill>
            </a:endParaRPr>
          </a:p>
        </p:txBody>
      </p:sp>
      <p:pic>
        <p:nvPicPr>
          <p:cNvPr id="12" name="Picture 11" descr="C:\Users\Ilenia PC\Downloads\seo-performance-marketing-graphic.png">
            <a:extLst>
              <a:ext uri="{FF2B5EF4-FFF2-40B4-BE49-F238E27FC236}">
                <a16:creationId xmlns:a16="http://schemas.microsoft.com/office/drawing/2014/main" xmlns="" id="{B4A86C91-DCAB-45E6-8469-2D4A1080D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663" y="379730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17BEE7D-5AFC-4FCF-8183-2B752D590EE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675188"/>
            <a:ext cx="63658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3AF6B0D-E131-4E0C-8D6B-A1B728A4AB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850" y="3267075"/>
            <a:ext cx="58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  <p:bldP spid="4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data 3">
            <a:extLst>
              <a:ext uri="{FF2B5EF4-FFF2-40B4-BE49-F238E27FC236}">
                <a16:creationId xmlns:a16="http://schemas.microsoft.com/office/drawing/2014/main" xmlns="" id="{77982272-8364-4F75-9E71-0F8DF4D0A75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  <a:p>
            <a:endParaRPr lang="it-IT" altLang="en-US" sz="1100"/>
          </a:p>
        </p:txBody>
      </p:sp>
      <p:sp>
        <p:nvSpPr>
          <p:cNvPr id="5123" name="Segnaposto piè di pagina 4">
            <a:extLst>
              <a:ext uri="{FF2B5EF4-FFF2-40B4-BE49-F238E27FC236}">
                <a16:creationId xmlns:a16="http://schemas.microsoft.com/office/drawing/2014/main" xmlns="" id="{901AD468-BFF7-48AF-935C-31B2AB7E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58888" y="6092825"/>
            <a:ext cx="338455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</p:txBody>
      </p:sp>
      <p:sp>
        <p:nvSpPr>
          <p:cNvPr id="5124" name="Segnaposto numero diapositiva 5">
            <a:extLst>
              <a:ext uri="{FF2B5EF4-FFF2-40B4-BE49-F238E27FC236}">
                <a16:creationId xmlns:a16="http://schemas.microsoft.com/office/drawing/2014/main" xmlns="" id="{FDDCB68E-2BB2-453C-ADE1-EAAEECE24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1811C366-36AE-427A-A840-5FD43B8FF942}" type="slidenum">
              <a:rPr lang="it-IT" altLang="en-US" sz="1100"/>
              <a:pPr/>
              <a:t>4</a:t>
            </a:fld>
            <a:endParaRPr lang="it-IT" altLang="en-US" sz="1100"/>
          </a:p>
        </p:txBody>
      </p:sp>
      <p:sp>
        <p:nvSpPr>
          <p:cNvPr id="5125" name="Rectangle 14">
            <a:extLst>
              <a:ext uri="{FF2B5EF4-FFF2-40B4-BE49-F238E27FC236}">
                <a16:creationId xmlns:a16="http://schemas.microsoft.com/office/drawing/2014/main" xmlns="" id="{BFEC6E83-E5F8-4398-8416-41EB0E6FE3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15888"/>
            <a:ext cx="7272337" cy="931862"/>
          </a:xfrm>
        </p:spPr>
        <p:txBody>
          <a:bodyPr/>
          <a:lstStyle/>
          <a:p>
            <a:pPr algn="ctr" eaLnBrk="1" hangingPunct="1"/>
            <a:r>
              <a:rPr lang="it-IT" altLang="en-US"/>
              <a:t>IL BUSINESS PROCESS REENGINEERING</a:t>
            </a:r>
            <a:br>
              <a:rPr lang="it-IT" altLang="en-US"/>
            </a:br>
            <a:endParaRPr lang="it-IT" altLang="en-US"/>
          </a:p>
        </p:txBody>
      </p:sp>
      <p:sp>
        <p:nvSpPr>
          <p:cNvPr id="5126" name="Rectangle 18">
            <a:extLst>
              <a:ext uri="{FF2B5EF4-FFF2-40B4-BE49-F238E27FC236}">
                <a16:creationId xmlns:a16="http://schemas.microsoft.com/office/drawing/2014/main" xmlns="" id="{92B09857-2379-477D-A60D-4A5F8D39C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838" y="-349250"/>
            <a:ext cx="1841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aphicFrame>
        <p:nvGraphicFramePr>
          <p:cNvPr id="10" name="Diagramma 9">
            <a:extLst>
              <a:ext uri="{FF2B5EF4-FFF2-40B4-BE49-F238E27FC236}">
                <a16:creationId xmlns:a16="http://schemas.microsoft.com/office/drawing/2014/main" xmlns="" id="{4A6B0D4F-974E-4F08-8B22-F9C87F2C4851}"/>
              </a:ext>
            </a:extLst>
          </p:cNvPr>
          <p:cNvGraphicFramePr/>
          <p:nvPr/>
        </p:nvGraphicFramePr>
        <p:xfrm>
          <a:off x="539552" y="1700808"/>
          <a:ext cx="792088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128" name="Rettangolo arrotondato 11">
            <a:extLst>
              <a:ext uri="{FF2B5EF4-FFF2-40B4-BE49-F238E27FC236}">
                <a16:creationId xmlns:a16="http://schemas.microsoft.com/office/drawing/2014/main" xmlns="" id="{F7B7BDAE-7C03-42C8-8689-FC62CEB9A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765175"/>
            <a:ext cx="2447925" cy="7191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" name="Rettangolo arrotondato 12">
            <a:extLst>
              <a:ext uri="{FF2B5EF4-FFF2-40B4-BE49-F238E27FC236}">
                <a16:creationId xmlns:a16="http://schemas.microsoft.com/office/drawing/2014/main" xmlns="" id="{F9467B3C-8CFC-45EB-93AD-D2B07EFC6727}"/>
              </a:ext>
            </a:extLst>
          </p:cNvPr>
          <p:cNvSpPr/>
          <p:nvPr/>
        </p:nvSpPr>
        <p:spPr bwMode="auto">
          <a:xfrm>
            <a:off x="1631950" y="674688"/>
            <a:ext cx="5868988" cy="792162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it-IT" dirty="0">
              <a:solidFill>
                <a:schemeClr val="tx1"/>
              </a:solidFill>
              <a:latin typeface="Arial" charset="0"/>
              <a:ea typeface="ＭＳ Ｐゴシック" pitchFamily="1" charset="-128"/>
            </a:endParaRPr>
          </a:p>
        </p:txBody>
      </p:sp>
      <p:sp>
        <p:nvSpPr>
          <p:cNvPr id="5130" name="CasellaDiTesto 14">
            <a:extLst>
              <a:ext uri="{FF2B5EF4-FFF2-40B4-BE49-F238E27FC236}">
                <a16:creationId xmlns:a16="http://schemas.microsoft.com/office/drawing/2014/main" xmlns="" id="{4EE477AF-2A60-4BD6-9F59-507E28823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727075"/>
            <a:ext cx="50292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200" b="1">
                <a:solidFill>
                  <a:srgbClr val="000000"/>
                </a:solidFill>
              </a:rPr>
              <a:t>Il concetto di riprogettazione dei processi aziendali o BPR, è </a:t>
            </a:r>
            <a:r>
              <a:rPr lang="it-IT" altLang="en-US" sz="1200" b="1" i="1">
                <a:solidFill>
                  <a:schemeClr val="tx1"/>
                </a:solidFill>
              </a:rPr>
              <a:t>un’operazione di modifica </a:t>
            </a:r>
            <a:r>
              <a:rPr lang="it-IT" altLang="en-US" sz="1200" b="1">
                <a:solidFill>
                  <a:srgbClr val="000000"/>
                </a:solidFill>
              </a:rPr>
              <a:t>dei procedimenti al fine di </a:t>
            </a:r>
            <a:r>
              <a:rPr lang="it-IT" altLang="en-US" sz="1200" b="1" i="1">
                <a:solidFill>
                  <a:schemeClr val="tx1"/>
                </a:solidFill>
              </a:rPr>
              <a:t>riorganizzare</a:t>
            </a:r>
            <a:r>
              <a:rPr lang="it-IT" altLang="en-US" sz="1200" b="1">
                <a:solidFill>
                  <a:schemeClr val="tx1"/>
                </a:solidFill>
              </a:rPr>
              <a:t> </a:t>
            </a:r>
            <a:r>
              <a:rPr lang="it-IT" altLang="en-US" sz="1200" b="1">
                <a:solidFill>
                  <a:srgbClr val="000000"/>
                </a:solidFill>
              </a:rPr>
              <a:t>l’assetto logistico, imprenditoriale e operativo</a:t>
            </a:r>
            <a:endParaRPr lang="it-IT" altLang="en-US" sz="1100" b="1">
              <a:solidFill>
                <a:srgbClr val="000000"/>
              </a:solidFill>
            </a:endParaRPr>
          </a:p>
          <a:p>
            <a:endParaRPr lang="it-IT" altLang="en-US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8CBDBB4D-E45E-416C-A3E9-52B1D73C1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852738"/>
            <a:ext cx="2303462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500" b="1">
                <a:solidFill>
                  <a:schemeClr val="tx1"/>
                </a:solidFill>
              </a:rPr>
              <a:t>LA NASCITA DEL BPR:</a:t>
            </a:r>
          </a:p>
          <a:p>
            <a:endParaRPr lang="it-IT" altLang="en-US" b="1">
              <a:solidFill>
                <a:schemeClr val="tx1"/>
              </a:solidFill>
            </a:endParaRPr>
          </a:p>
          <a:p>
            <a:endParaRPr lang="it-IT" altLang="en-US" b="1">
              <a:solidFill>
                <a:schemeClr val="tx1"/>
              </a:solidFill>
            </a:endParaRPr>
          </a:p>
          <a:p>
            <a:endParaRPr lang="it-IT" altLang="en-US" b="1">
              <a:solidFill>
                <a:schemeClr val="tx1"/>
              </a:solidFill>
            </a:endParaRPr>
          </a:p>
          <a:p>
            <a:endParaRPr lang="it-IT" altLang="en-US" b="1">
              <a:solidFill>
                <a:schemeClr val="tx1"/>
              </a:solidFill>
            </a:endParaRPr>
          </a:p>
          <a:p>
            <a:pPr algn="ctr"/>
            <a:r>
              <a:rPr lang="it-IT" altLang="en-US" sz="1300" b="1">
                <a:solidFill>
                  <a:srgbClr val="000000"/>
                </a:solidFill>
              </a:rPr>
              <a:t>Inizio anni ‘90 grazie allo studio di Michael Hammer e James Champy</a:t>
            </a:r>
          </a:p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73E5C3BB-E7E2-4C6B-8B5E-579678AA8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852738"/>
            <a:ext cx="2087562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it-IT" altLang="en-US" sz="1500" b="1">
                <a:solidFill>
                  <a:schemeClr val="tx1"/>
                </a:solidFill>
              </a:rPr>
              <a:t>I PRINCIPI:</a:t>
            </a:r>
          </a:p>
          <a:p>
            <a:pPr algn="ctr"/>
            <a:endParaRPr lang="it-IT" altLang="en-US" b="1">
              <a:solidFill>
                <a:schemeClr val="tx1"/>
              </a:solidFill>
            </a:endParaRPr>
          </a:p>
          <a:p>
            <a:pPr algn="ctr"/>
            <a:r>
              <a:rPr lang="it-IT" altLang="en-US" b="1">
                <a:solidFill>
                  <a:srgbClr val="000000"/>
                </a:solidFill>
              </a:rPr>
              <a:t>-</a:t>
            </a:r>
            <a:r>
              <a:rPr lang="it-IT" altLang="en-US" sz="1300" b="1">
                <a:solidFill>
                  <a:srgbClr val="000000"/>
                </a:solidFill>
              </a:rPr>
              <a:t>Riorganizzazione dei prodotti e servizi forniti</a:t>
            </a:r>
          </a:p>
          <a:p>
            <a:pPr algn="ctr"/>
            <a:endParaRPr lang="it-IT" altLang="en-US" sz="1300" b="1">
              <a:solidFill>
                <a:srgbClr val="000000"/>
              </a:solidFill>
            </a:endParaRPr>
          </a:p>
          <a:p>
            <a:pPr algn="ctr"/>
            <a:r>
              <a:rPr lang="it-IT" altLang="en-US" sz="1300" b="1">
                <a:solidFill>
                  <a:srgbClr val="000000"/>
                </a:solidFill>
              </a:rPr>
              <a:t>-Miglioramento oltre il processo incrementale</a:t>
            </a:r>
          </a:p>
          <a:p>
            <a:pPr algn="ctr"/>
            <a:endParaRPr lang="it-IT" altLang="en-US" sz="1300" b="1">
              <a:solidFill>
                <a:srgbClr val="000000"/>
              </a:solidFill>
            </a:endParaRPr>
          </a:p>
          <a:p>
            <a:pPr algn="ctr"/>
            <a:r>
              <a:rPr lang="it-IT" altLang="en-US" sz="1300" b="1">
                <a:solidFill>
                  <a:srgbClr val="000000"/>
                </a:solidFill>
              </a:rPr>
              <a:t>-Inserimento della gestione delle informazioni</a:t>
            </a:r>
          </a:p>
          <a:p>
            <a:endParaRPr lang="it-IT" altLang="en-US" sz="1300" b="1">
              <a:solidFill>
                <a:schemeClr val="tx1"/>
              </a:solidFill>
            </a:endParaRPr>
          </a:p>
          <a:p>
            <a:endParaRPr lang="it-IT" altLang="en-US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A5DEBCA9-3B4D-4BB3-A1D7-9E1E260CC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708275"/>
            <a:ext cx="2016125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it-IT" altLang="en-US" sz="1500" b="1">
                <a:solidFill>
                  <a:schemeClr val="tx1"/>
                </a:solidFill>
              </a:rPr>
              <a:t>LE CRITICITÀ:</a:t>
            </a:r>
          </a:p>
          <a:p>
            <a:pPr algn="ctr"/>
            <a:endParaRPr lang="it-IT" altLang="en-US" b="1">
              <a:solidFill>
                <a:schemeClr val="tx1"/>
              </a:solidFill>
            </a:endParaRPr>
          </a:p>
          <a:p>
            <a:pPr algn="ctr"/>
            <a:r>
              <a:rPr lang="it-IT" altLang="en-US" sz="1300" b="1">
                <a:solidFill>
                  <a:srgbClr val="000000"/>
                </a:solidFill>
              </a:rPr>
              <a:t>-Complessità dei progetti</a:t>
            </a:r>
          </a:p>
          <a:p>
            <a:pPr algn="ctr"/>
            <a:endParaRPr lang="it-IT" altLang="en-US" sz="1300" b="1">
              <a:solidFill>
                <a:srgbClr val="000000"/>
              </a:solidFill>
            </a:endParaRPr>
          </a:p>
          <a:p>
            <a:pPr algn="ctr"/>
            <a:r>
              <a:rPr lang="it-IT" altLang="en-US" sz="1300" b="1">
                <a:solidFill>
                  <a:srgbClr val="000000"/>
                </a:solidFill>
              </a:rPr>
              <a:t>-Costi elevati</a:t>
            </a:r>
          </a:p>
          <a:p>
            <a:pPr algn="ctr"/>
            <a:endParaRPr lang="it-IT" altLang="en-US" sz="1300" b="1">
              <a:solidFill>
                <a:srgbClr val="000000"/>
              </a:solidFill>
            </a:endParaRPr>
          </a:p>
          <a:p>
            <a:pPr algn="ctr"/>
            <a:r>
              <a:rPr lang="it-IT" altLang="en-US" sz="1300" b="1">
                <a:solidFill>
                  <a:srgbClr val="000000"/>
                </a:solidFill>
              </a:rPr>
              <a:t>-Pianificazione controllata</a:t>
            </a:r>
          </a:p>
          <a:p>
            <a:pPr algn="ctr"/>
            <a:endParaRPr lang="it-IT" altLang="en-US" b="1">
              <a:solidFill>
                <a:schemeClr val="tx1"/>
              </a:solidFill>
            </a:endParaRPr>
          </a:p>
          <a:p>
            <a:endParaRPr lang="it-IT" altLang="en-US"/>
          </a:p>
        </p:txBody>
      </p:sp>
      <p:pic>
        <p:nvPicPr>
          <p:cNvPr id="5133" name="Picture 13" descr="C:\Users\Ilenia PC\Downloads\film.png">
            <a:extLst>
              <a:ext uri="{FF2B5EF4-FFF2-40B4-BE49-F238E27FC236}">
                <a16:creationId xmlns:a16="http://schemas.microsoft.com/office/drawing/2014/main" xmlns="" id="{58C5457A-343A-467D-B4BB-BC985D687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6418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4" descr="C:\Users\Ilenia PC\Downloads\rearrange.png">
            <a:extLst>
              <a:ext uri="{FF2B5EF4-FFF2-40B4-BE49-F238E27FC236}">
                <a16:creationId xmlns:a16="http://schemas.microsoft.com/office/drawing/2014/main" xmlns="" id="{852941D4-410A-47CB-914B-1261E82BF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13" y="2024063"/>
            <a:ext cx="7921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data 3">
            <a:extLst>
              <a:ext uri="{FF2B5EF4-FFF2-40B4-BE49-F238E27FC236}">
                <a16:creationId xmlns:a16="http://schemas.microsoft.com/office/drawing/2014/main" xmlns="" id="{89D77D54-FA09-42F5-ABC5-026A7420953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  <a:p>
            <a:endParaRPr lang="it-IT" altLang="en-US" sz="1100"/>
          </a:p>
        </p:txBody>
      </p:sp>
      <p:sp>
        <p:nvSpPr>
          <p:cNvPr id="6147" name="Segnaposto piè di pagina 4">
            <a:extLst>
              <a:ext uri="{FF2B5EF4-FFF2-40B4-BE49-F238E27FC236}">
                <a16:creationId xmlns:a16="http://schemas.microsoft.com/office/drawing/2014/main" xmlns="" id="{9FEF556A-FDBC-4479-848D-DFC839064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7450" y="6092825"/>
            <a:ext cx="338455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</p:txBody>
      </p:sp>
      <p:sp>
        <p:nvSpPr>
          <p:cNvPr id="6148" name="Segnaposto numero diapositiva 5">
            <a:extLst>
              <a:ext uri="{FF2B5EF4-FFF2-40B4-BE49-F238E27FC236}">
                <a16:creationId xmlns:a16="http://schemas.microsoft.com/office/drawing/2014/main" xmlns="" id="{257380B9-A896-4472-9E11-85A9A27BE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4F8EF2A0-91FD-4314-A3F1-BB521D7E038B}" type="slidenum">
              <a:rPr lang="it-IT" altLang="en-US" sz="1100"/>
              <a:pPr/>
              <a:t>5</a:t>
            </a:fld>
            <a:endParaRPr lang="it-IT" altLang="en-US" sz="1100"/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xmlns="" id="{BF970E73-984D-4468-81A3-4B8D6025F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640763" cy="1223963"/>
          </a:xfrm>
        </p:spPr>
        <p:txBody>
          <a:bodyPr/>
          <a:lstStyle/>
          <a:p>
            <a:pPr algn="ctr" eaLnBrk="1" hangingPunct="1"/>
            <a:r>
              <a:rPr lang="it-IT" altLang="en-US">
                <a:solidFill>
                  <a:schemeClr val="tx1"/>
                </a:solidFill>
              </a:rPr>
              <a:t>LE FASI DEL PASSAGGIO DA UN’ORGANIZZAZIONE FUNZIONALE AD UN’ORGANIZZAZIONE PER PROCESSI </a:t>
            </a:r>
            <a:br>
              <a:rPr lang="it-IT" altLang="en-US">
                <a:solidFill>
                  <a:schemeClr val="tx1"/>
                </a:solidFill>
              </a:rPr>
            </a:br>
            <a:r>
              <a:rPr lang="it-IT" altLang="en-US">
                <a:solidFill>
                  <a:schemeClr val="tx1"/>
                </a:solidFill>
              </a:rPr>
              <a:t>ATTRAVERSO IL BPR:</a:t>
            </a:r>
            <a:r>
              <a:rPr lang="it-IT" altLang="en-US"/>
              <a:t/>
            </a:r>
            <a:br>
              <a:rPr lang="it-IT" altLang="en-US"/>
            </a:br>
            <a:endParaRPr lang="it-IT" altLang="en-US"/>
          </a:p>
        </p:txBody>
      </p:sp>
      <p:sp>
        <p:nvSpPr>
          <p:cNvPr id="6150" name="CasellaDiTesto 9">
            <a:extLst>
              <a:ext uri="{FF2B5EF4-FFF2-40B4-BE49-F238E27FC236}">
                <a16:creationId xmlns:a16="http://schemas.microsoft.com/office/drawing/2014/main" xmlns="" id="{F39677B0-1A47-4699-BF7D-4F130587D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989138"/>
            <a:ext cx="7416800" cy="3908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AutoNum type="arabicPeriod"/>
            </a:pPr>
            <a:r>
              <a:rPr lang="it-IT" altLang="en-US" sz="1700">
                <a:solidFill>
                  <a:srgbClr val="000000"/>
                </a:solidFill>
              </a:rPr>
              <a:t>RICOSTRUZIONE DEL </a:t>
            </a:r>
            <a:r>
              <a:rPr lang="it-IT" altLang="en-US" sz="1700" b="1" i="1">
                <a:solidFill>
                  <a:schemeClr val="tx1"/>
                </a:solidFill>
              </a:rPr>
              <a:t>DOMINIO</a:t>
            </a:r>
          </a:p>
          <a:p>
            <a:pPr>
              <a:buFontTx/>
              <a:buAutoNum type="arabicPeriod"/>
            </a:pPr>
            <a:endParaRPr lang="it-IT" altLang="en-US" sz="1700" i="1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it-IT" altLang="en-US" sz="1700">
                <a:solidFill>
                  <a:srgbClr val="000000"/>
                </a:solidFill>
              </a:rPr>
              <a:t>RICOSTRUZIONE</a:t>
            </a:r>
            <a:r>
              <a:rPr lang="it-IT" altLang="en-US" sz="1700" i="1">
                <a:solidFill>
                  <a:srgbClr val="000000"/>
                </a:solidFill>
              </a:rPr>
              <a:t> “</a:t>
            </a:r>
            <a:r>
              <a:rPr lang="it-IT" altLang="en-US" sz="1700" b="1" i="1">
                <a:solidFill>
                  <a:schemeClr val="tx1"/>
                </a:solidFill>
              </a:rPr>
              <a:t>AS-IS</a:t>
            </a:r>
            <a:r>
              <a:rPr lang="it-IT" altLang="en-US" sz="1700" i="1">
                <a:solidFill>
                  <a:srgbClr val="000000"/>
                </a:solidFill>
              </a:rPr>
              <a:t>” </a:t>
            </a:r>
            <a:r>
              <a:rPr lang="it-IT" altLang="en-US" sz="1700">
                <a:solidFill>
                  <a:srgbClr val="000000"/>
                </a:solidFill>
              </a:rPr>
              <a:t>DEI PROCESSI PRODUTTIVI</a:t>
            </a:r>
          </a:p>
          <a:p>
            <a:pPr>
              <a:buFontTx/>
              <a:buAutoNum type="arabicPeriod"/>
            </a:pPr>
            <a:endParaRPr lang="it-IT" altLang="en-US" sz="1700" i="1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it-IT" altLang="en-US" sz="1700">
                <a:solidFill>
                  <a:srgbClr val="000000"/>
                </a:solidFill>
              </a:rPr>
              <a:t>MODELLIZZAZIONE CON</a:t>
            </a:r>
            <a:r>
              <a:rPr lang="it-IT" altLang="en-US" sz="1700" i="1">
                <a:solidFill>
                  <a:srgbClr val="000000"/>
                </a:solidFill>
              </a:rPr>
              <a:t> </a:t>
            </a:r>
            <a:r>
              <a:rPr lang="it-IT" altLang="en-US" sz="1700" b="1" i="1">
                <a:solidFill>
                  <a:schemeClr val="tx1"/>
                </a:solidFill>
              </a:rPr>
              <a:t>L’IDEF-O</a:t>
            </a:r>
            <a:r>
              <a:rPr lang="it-IT" altLang="en-US" sz="1700" i="1">
                <a:solidFill>
                  <a:srgbClr val="000000"/>
                </a:solidFill>
              </a:rPr>
              <a:t> </a:t>
            </a:r>
            <a:r>
              <a:rPr lang="it-IT" altLang="en-US" sz="1700">
                <a:solidFill>
                  <a:srgbClr val="000000"/>
                </a:solidFill>
              </a:rPr>
              <a:t>O</a:t>
            </a:r>
            <a:r>
              <a:rPr lang="it-IT" altLang="en-US" sz="1700" i="1">
                <a:solidFill>
                  <a:srgbClr val="000000"/>
                </a:solidFill>
              </a:rPr>
              <a:t> </a:t>
            </a:r>
            <a:r>
              <a:rPr lang="it-IT" altLang="en-US" sz="1700" b="1" i="1">
                <a:solidFill>
                  <a:schemeClr val="tx1"/>
                </a:solidFill>
              </a:rPr>
              <a:t>IL FLOWCHARTING</a:t>
            </a:r>
          </a:p>
          <a:p>
            <a:pPr>
              <a:buFontTx/>
              <a:buAutoNum type="arabicPeriod"/>
            </a:pPr>
            <a:endParaRPr lang="it-IT" altLang="en-US" sz="1700" i="1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it-IT" altLang="en-US" sz="1700">
                <a:solidFill>
                  <a:srgbClr val="000000"/>
                </a:solidFill>
              </a:rPr>
              <a:t>ANALISI DELLE </a:t>
            </a:r>
            <a:r>
              <a:rPr lang="it-IT" altLang="en-US" sz="1700" b="1" i="1">
                <a:solidFill>
                  <a:schemeClr val="tx1"/>
                </a:solidFill>
              </a:rPr>
              <a:t>CRITICIT</a:t>
            </a:r>
            <a:r>
              <a:rPr lang="it-IT" altLang="en-US" sz="1800" b="1" i="1">
                <a:solidFill>
                  <a:schemeClr val="tx1"/>
                </a:solidFill>
              </a:rPr>
              <a:t>À</a:t>
            </a:r>
            <a:endParaRPr lang="it-IT" altLang="en-US" sz="2000" b="1" i="1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endParaRPr lang="it-IT" altLang="en-US" sz="1700" i="1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it-IT" altLang="en-US" sz="1700">
                <a:solidFill>
                  <a:srgbClr val="000000"/>
                </a:solidFill>
              </a:rPr>
              <a:t>PROGETTAZIONE DEL </a:t>
            </a:r>
            <a:r>
              <a:rPr lang="it-IT" altLang="en-US" sz="1700" i="1">
                <a:solidFill>
                  <a:srgbClr val="000000"/>
                </a:solidFill>
              </a:rPr>
              <a:t>“</a:t>
            </a:r>
            <a:r>
              <a:rPr lang="it-IT" altLang="en-US" sz="1700" b="1" i="1">
                <a:solidFill>
                  <a:schemeClr val="tx1"/>
                </a:solidFill>
              </a:rPr>
              <a:t>TO BE</a:t>
            </a:r>
            <a:r>
              <a:rPr lang="it-IT" altLang="en-US" sz="1700" i="1">
                <a:solidFill>
                  <a:srgbClr val="000000"/>
                </a:solidFill>
              </a:rPr>
              <a:t>”</a:t>
            </a:r>
          </a:p>
          <a:p>
            <a:pPr>
              <a:buFontTx/>
              <a:buAutoNum type="arabicPeriod"/>
            </a:pPr>
            <a:endParaRPr lang="it-IT" altLang="en-US" sz="1700" i="1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it-IT" altLang="en-US" sz="1700">
                <a:solidFill>
                  <a:srgbClr val="000000"/>
                </a:solidFill>
              </a:rPr>
              <a:t>PROGETTAZIONE DEL </a:t>
            </a:r>
            <a:r>
              <a:rPr lang="it-IT" altLang="en-US" sz="1700" b="1" i="1">
                <a:solidFill>
                  <a:schemeClr val="tx1"/>
                </a:solidFill>
              </a:rPr>
              <a:t>SISTEMA DEL CONTROLLO DI GESTIONE</a:t>
            </a:r>
          </a:p>
          <a:p>
            <a:pPr>
              <a:buFontTx/>
              <a:buAutoNum type="arabicPeriod"/>
            </a:pPr>
            <a:endParaRPr lang="it-IT" altLang="en-US" sz="1700" i="1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it-IT" altLang="en-US" sz="1700">
                <a:solidFill>
                  <a:srgbClr val="000000"/>
                </a:solidFill>
              </a:rPr>
              <a:t>IMPLEMENTAZIONE AL </a:t>
            </a:r>
            <a:r>
              <a:rPr lang="it-IT" altLang="en-US" sz="1700" b="1" i="1">
                <a:solidFill>
                  <a:schemeClr val="tx1"/>
                </a:solidFill>
              </a:rPr>
              <a:t>NUOVO PROGETTO </a:t>
            </a:r>
          </a:p>
          <a:p>
            <a:pPr>
              <a:buFontTx/>
              <a:buAutoNum type="arabicPeriod"/>
            </a:pPr>
            <a:endParaRPr lang="it-IT" altLang="en-US" sz="1300" b="1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endParaRPr lang="it-IT" altLang="en-US" sz="1300" b="1">
              <a:solidFill>
                <a:schemeClr val="tx1"/>
              </a:solidFill>
            </a:endParaRPr>
          </a:p>
        </p:txBody>
      </p:sp>
      <p:pic>
        <p:nvPicPr>
          <p:cNvPr id="6152" name="Picture 8" descr="C:\Users\Ilenia PC\Desktop\Immagine.png">
            <a:extLst>
              <a:ext uri="{FF2B5EF4-FFF2-40B4-BE49-F238E27FC236}">
                <a16:creationId xmlns:a16="http://schemas.microsoft.com/office/drawing/2014/main" xmlns="" id="{3C7EB1E7-E4A9-46E9-B7BE-6E7266F3E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47" b="38461"/>
          <a:stretch>
            <a:fillRect/>
          </a:stretch>
        </p:blipFill>
        <p:spPr bwMode="auto">
          <a:xfrm>
            <a:off x="6516688" y="1633538"/>
            <a:ext cx="2592387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 descr="C:\Users\Ilenia PC\Downloads\error.png">
            <a:extLst>
              <a:ext uri="{FF2B5EF4-FFF2-40B4-BE49-F238E27FC236}">
                <a16:creationId xmlns:a16="http://schemas.microsoft.com/office/drawing/2014/main" xmlns="" id="{9337285D-C813-4C78-8590-EE4829062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500438"/>
            <a:ext cx="5048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0" descr="C:\Users\Ilenia PC\Downloads\contract.png">
            <a:extLst>
              <a:ext uri="{FF2B5EF4-FFF2-40B4-BE49-F238E27FC236}">
                <a16:creationId xmlns:a16="http://schemas.microsoft.com/office/drawing/2014/main" xmlns="" id="{DC9C9C54-F90B-45B8-B83E-4CCB012AD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5084763"/>
            <a:ext cx="668338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F7110FF-FC53-45F7-8C9F-212E5AA0D3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713" y="4437063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>
            <a:extLst>
              <a:ext uri="{FF2B5EF4-FFF2-40B4-BE49-F238E27FC236}">
                <a16:creationId xmlns:a16="http://schemas.microsoft.com/office/drawing/2014/main" xmlns="" id="{2A92BE7C-4D86-433B-AE39-6A741EFD6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15888"/>
            <a:ext cx="8064500" cy="936625"/>
          </a:xfrm>
        </p:spPr>
        <p:txBody>
          <a:bodyPr/>
          <a:lstStyle/>
          <a:p>
            <a:pPr algn="ctr"/>
            <a:r>
              <a:rPr lang="it-IT" altLang="en-US" sz="2200"/>
              <a:t>SOFTWARE E TECNICHE DI RAPPRESENTAZIONE ASSOCIATE AL BPR</a:t>
            </a:r>
          </a:p>
        </p:txBody>
      </p:sp>
      <p:sp>
        <p:nvSpPr>
          <p:cNvPr id="7171" name="Segnaposto data 3">
            <a:extLst>
              <a:ext uri="{FF2B5EF4-FFF2-40B4-BE49-F238E27FC236}">
                <a16:creationId xmlns:a16="http://schemas.microsoft.com/office/drawing/2014/main" xmlns="" id="{A334AC79-BA6A-4458-A874-04CEE09BBE5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  <a:p>
            <a:endParaRPr lang="it-IT" altLang="en-US" sz="1100"/>
          </a:p>
        </p:txBody>
      </p:sp>
      <p:sp>
        <p:nvSpPr>
          <p:cNvPr id="7172" name="Segnaposto piè di pagina 4">
            <a:extLst>
              <a:ext uri="{FF2B5EF4-FFF2-40B4-BE49-F238E27FC236}">
                <a16:creationId xmlns:a16="http://schemas.microsoft.com/office/drawing/2014/main" xmlns="" id="{FDA6511F-B5B6-4B9C-B6DD-77E43978C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7450" y="6092825"/>
            <a:ext cx="3313113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</p:txBody>
      </p:sp>
      <p:sp>
        <p:nvSpPr>
          <p:cNvPr id="7173" name="Segnaposto numero diapositiva 5">
            <a:extLst>
              <a:ext uri="{FF2B5EF4-FFF2-40B4-BE49-F238E27FC236}">
                <a16:creationId xmlns:a16="http://schemas.microsoft.com/office/drawing/2014/main" xmlns="" id="{2CF138A4-1D7D-4F8C-AC3F-00AF645A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DCE95769-7DCD-4B0D-8F06-19F8DD0A62D6}" type="slidenum">
              <a:rPr lang="it-IT" altLang="en-US" sz="1100"/>
              <a:pPr/>
              <a:t>6</a:t>
            </a:fld>
            <a:endParaRPr lang="it-IT" altLang="en-US" sz="1100"/>
          </a:p>
        </p:txBody>
      </p:sp>
      <p:grpSp>
        <p:nvGrpSpPr>
          <p:cNvPr id="7174" name="Gruppo 10">
            <a:extLst>
              <a:ext uri="{FF2B5EF4-FFF2-40B4-BE49-F238E27FC236}">
                <a16:creationId xmlns:a16="http://schemas.microsoft.com/office/drawing/2014/main" xmlns="" id="{2186B017-DF2C-40DD-9D3E-FCCFA2279C26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052513"/>
            <a:ext cx="8135937" cy="4864100"/>
            <a:chOff x="467544" y="1104155"/>
            <a:chExt cx="8136935" cy="4863313"/>
          </a:xfrm>
        </p:grpSpPr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xmlns="" id="{7CCD82A0-679F-46F8-A3A2-2FF69231A8E8}"/>
                </a:ext>
              </a:extLst>
            </p:cNvPr>
            <p:cNvSpPr/>
            <p:nvPr/>
          </p:nvSpPr>
          <p:spPr>
            <a:xfrm>
              <a:off x="538990" y="1320020"/>
              <a:ext cx="8065489" cy="13269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igura a mano libera 13">
              <a:extLst>
                <a:ext uri="{FF2B5EF4-FFF2-40B4-BE49-F238E27FC236}">
                  <a16:creationId xmlns:a16="http://schemas.microsoft.com/office/drawing/2014/main" xmlns="" id="{8B3783E6-2012-4C37-B208-A47CC3EA9550}"/>
                </a:ext>
              </a:extLst>
            </p:cNvPr>
            <p:cNvSpPr/>
            <p:nvPr/>
          </p:nvSpPr>
          <p:spPr>
            <a:xfrm>
              <a:off x="467544" y="1104155"/>
              <a:ext cx="4162936" cy="517441"/>
            </a:xfrm>
            <a:custGeom>
              <a:avLst/>
              <a:gdLst>
                <a:gd name="connsiteX0" fmla="*/ 0 w 4162919"/>
                <a:gd name="connsiteY0" fmla="*/ 86226 h 517346"/>
                <a:gd name="connsiteX1" fmla="*/ 25255 w 4162919"/>
                <a:gd name="connsiteY1" fmla="*/ 25255 h 517346"/>
                <a:gd name="connsiteX2" fmla="*/ 86226 w 4162919"/>
                <a:gd name="connsiteY2" fmla="*/ 0 h 517346"/>
                <a:gd name="connsiteX3" fmla="*/ 4076693 w 4162919"/>
                <a:gd name="connsiteY3" fmla="*/ 0 h 517346"/>
                <a:gd name="connsiteX4" fmla="*/ 4137664 w 4162919"/>
                <a:gd name="connsiteY4" fmla="*/ 25255 h 517346"/>
                <a:gd name="connsiteX5" fmla="*/ 4162919 w 4162919"/>
                <a:gd name="connsiteY5" fmla="*/ 86226 h 517346"/>
                <a:gd name="connsiteX6" fmla="*/ 4162919 w 4162919"/>
                <a:gd name="connsiteY6" fmla="*/ 431120 h 517346"/>
                <a:gd name="connsiteX7" fmla="*/ 4137664 w 4162919"/>
                <a:gd name="connsiteY7" fmla="*/ 492091 h 517346"/>
                <a:gd name="connsiteX8" fmla="*/ 4076693 w 4162919"/>
                <a:gd name="connsiteY8" fmla="*/ 517346 h 517346"/>
                <a:gd name="connsiteX9" fmla="*/ 86226 w 4162919"/>
                <a:gd name="connsiteY9" fmla="*/ 517346 h 517346"/>
                <a:gd name="connsiteX10" fmla="*/ 25255 w 4162919"/>
                <a:gd name="connsiteY10" fmla="*/ 492091 h 517346"/>
                <a:gd name="connsiteX11" fmla="*/ 0 w 4162919"/>
                <a:gd name="connsiteY11" fmla="*/ 431120 h 517346"/>
                <a:gd name="connsiteX12" fmla="*/ 0 w 4162919"/>
                <a:gd name="connsiteY12" fmla="*/ 86226 h 517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62919" h="517346">
                  <a:moveTo>
                    <a:pt x="0" y="86226"/>
                  </a:moveTo>
                  <a:cubicBezTo>
                    <a:pt x="0" y="63357"/>
                    <a:pt x="9085" y="41426"/>
                    <a:pt x="25255" y="25255"/>
                  </a:cubicBezTo>
                  <a:cubicBezTo>
                    <a:pt x="41426" y="9085"/>
                    <a:pt x="63357" y="0"/>
                    <a:pt x="86226" y="0"/>
                  </a:cubicBezTo>
                  <a:lnTo>
                    <a:pt x="4076693" y="0"/>
                  </a:lnTo>
                  <a:cubicBezTo>
                    <a:pt x="4099562" y="0"/>
                    <a:pt x="4121493" y="9085"/>
                    <a:pt x="4137664" y="25255"/>
                  </a:cubicBezTo>
                  <a:cubicBezTo>
                    <a:pt x="4153834" y="41426"/>
                    <a:pt x="4162919" y="63357"/>
                    <a:pt x="4162919" y="86226"/>
                  </a:cubicBezTo>
                  <a:lnTo>
                    <a:pt x="4162919" y="431120"/>
                  </a:lnTo>
                  <a:cubicBezTo>
                    <a:pt x="4162919" y="453989"/>
                    <a:pt x="4153834" y="475920"/>
                    <a:pt x="4137664" y="492091"/>
                  </a:cubicBezTo>
                  <a:cubicBezTo>
                    <a:pt x="4121493" y="508262"/>
                    <a:pt x="4099562" y="517346"/>
                    <a:pt x="4076693" y="517346"/>
                  </a:cubicBezTo>
                  <a:lnTo>
                    <a:pt x="86226" y="517346"/>
                  </a:lnTo>
                  <a:cubicBezTo>
                    <a:pt x="63357" y="517346"/>
                    <a:pt x="41426" y="508261"/>
                    <a:pt x="25255" y="492091"/>
                  </a:cubicBezTo>
                  <a:cubicBezTo>
                    <a:pt x="9084" y="475920"/>
                    <a:pt x="0" y="453989"/>
                    <a:pt x="0" y="431120"/>
                  </a:cubicBezTo>
                  <a:lnTo>
                    <a:pt x="0" y="86226"/>
                  </a:lnTo>
                  <a:close/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42449" tIns="25255" rIns="242449" bIns="25255" spcCol="1270" anchor="ctr"/>
            <a:lstStyle/>
            <a:p>
              <a:pPr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500" b="1" dirty="0">
                  <a:solidFill>
                    <a:schemeClr val="tx1"/>
                  </a:solidFill>
                </a:rPr>
                <a:t>BUSINESS PROCESS MANAGEMENT</a:t>
              </a:r>
            </a:p>
          </p:txBody>
        </p:sp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xmlns="" id="{542C318A-808F-4676-BFB0-76FC77CA0282}"/>
                </a:ext>
              </a:extLst>
            </p:cNvPr>
            <p:cNvSpPr/>
            <p:nvPr/>
          </p:nvSpPr>
          <p:spPr>
            <a:xfrm>
              <a:off x="538990" y="3080272"/>
              <a:ext cx="8065489" cy="135709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igura a mano libera 15">
              <a:extLst>
                <a:ext uri="{FF2B5EF4-FFF2-40B4-BE49-F238E27FC236}">
                  <a16:creationId xmlns:a16="http://schemas.microsoft.com/office/drawing/2014/main" xmlns="" id="{06A6067A-87C1-41F5-A06D-C6115E1B2685}"/>
                </a:ext>
              </a:extLst>
            </p:cNvPr>
            <p:cNvSpPr/>
            <p:nvPr/>
          </p:nvSpPr>
          <p:spPr>
            <a:xfrm>
              <a:off x="467544" y="2780284"/>
              <a:ext cx="4478886" cy="544424"/>
            </a:xfrm>
            <a:custGeom>
              <a:avLst/>
              <a:gdLst>
                <a:gd name="connsiteX0" fmla="*/ 0 w 4478905"/>
                <a:gd name="connsiteY0" fmla="*/ 90665 h 543979"/>
                <a:gd name="connsiteX1" fmla="*/ 26555 w 4478905"/>
                <a:gd name="connsiteY1" fmla="*/ 26555 h 543979"/>
                <a:gd name="connsiteX2" fmla="*/ 90665 w 4478905"/>
                <a:gd name="connsiteY2" fmla="*/ 0 h 543979"/>
                <a:gd name="connsiteX3" fmla="*/ 4388240 w 4478905"/>
                <a:gd name="connsiteY3" fmla="*/ 0 h 543979"/>
                <a:gd name="connsiteX4" fmla="*/ 4452350 w 4478905"/>
                <a:gd name="connsiteY4" fmla="*/ 26555 h 543979"/>
                <a:gd name="connsiteX5" fmla="*/ 4478905 w 4478905"/>
                <a:gd name="connsiteY5" fmla="*/ 90665 h 543979"/>
                <a:gd name="connsiteX6" fmla="*/ 4478905 w 4478905"/>
                <a:gd name="connsiteY6" fmla="*/ 453314 h 543979"/>
                <a:gd name="connsiteX7" fmla="*/ 4452350 w 4478905"/>
                <a:gd name="connsiteY7" fmla="*/ 517424 h 543979"/>
                <a:gd name="connsiteX8" fmla="*/ 4388240 w 4478905"/>
                <a:gd name="connsiteY8" fmla="*/ 543979 h 543979"/>
                <a:gd name="connsiteX9" fmla="*/ 90665 w 4478905"/>
                <a:gd name="connsiteY9" fmla="*/ 543979 h 543979"/>
                <a:gd name="connsiteX10" fmla="*/ 26555 w 4478905"/>
                <a:gd name="connsiteY10" fmla="*/ 517424 h 543979"/>
                <a:gd name="connsiteX11" fmla="*/ 0 w 4478905"/>
                <a:gd name="connsiteY11" fmla="*/ 453314 h 543979"/>
                <a:gd name="connsiteX12" fmla="*/ 0 w 4478905"/>
                <a:gd name="connsiteY12" fmla="*/ 90665 h 543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78905" h="543979">
                  <a:moveTo>
                    <a:pt x="0" y="90665"/>
                  </a:moveTo>
                  <a:cubicBezTo>
                    <a:pt x="0" y="66619"/>
                    <a:pt x="9552" y="43558"/>
                    <a:pt x="26555" y="26555"/>
                  </a:cubicBezTo>
                  <a:cubicBezTo>
                    <a:pt x="43558" y="9552"/>
                    <a:pt x="66619" y="0"/>
                    <a:pt x="90665" y="0"/>
                  </a:cubicBezTo>
                  <a:lnTo>
                    <a:pt x="4388240" y="0"/>
                  </a:lnTo>
                  <a:cubicBezTo>
                    <a:pt x="4412286" y="0"/>
                    <a:pt x="4435347" y="9552"/>
                    <a:pt x="4452350" y="26555"/>
                  </a:cubicBezTo>
                  <a:cubicBezTo>
                    <a:pt x="4469353" y="43558"/>
                    <a:pt x="4478905" y="66619"/>
                    <a:pt x="4478905" y="90665"/>
                  </a:cubicBezTo>
                  <a:lnTo>
                    <a:pt x="4478905" y="453314"/>
                  </a:lnTo>
                  <a:cubicBezTo>
                    <a:pt x="4478905" y="477360"/>
                    <a:pt x="4469353" y="500421"/>
                    <a:pt x="4452350" y="517424"/>
                  </a:cubicBezTo>
                  <a:cubicBezTo>
                    <a:pt x="4435347" y="534427"/>
                    <a:pt x="4412286" y="543979"/>
                    <a:pt x="4388240" y="543979"/>
                  </a:cubicBezTo>
                  <a:lnTo>
                    <a:pt x="90665" y="543979"/>
                  </a:lnTo>
                  <a:cubicBezTo>
                    <a:pt x="66619" y="543979"/>
                    <a:pt x="43558" y="534427"/>
                    <a:pt x="26555" y="517424"/>
                  </a:cubicBezTo>
                  <a:cubicBezTo>
                    <a:pt x="9552" y="500421"/>
                    <a:pt x="0" y="477360"/>
                    <a:pt x="0" y="453314"/>
                  </a:cubicBezTo>
                  <a:lnTo>
                    <a:pt x="0" y="90665"/>
                  </a:lnTo>
                  <a:close/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43749" tIns="26555" rIns="243749" bIns="26555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500" dirty="0">
                  <a:solidFill>
                    <a:schemeClr val="tx1"/>
                  </a:solidFill>
                </a:rPr>
                <a:t>TECNICHE </a:t>
              </a:r>
              <a:r>
                <a:rPr lang="it-IT" sz="1500" dirty="0" err="1">
                  <a:solidFill>
                    <a:schemeClr val="tx1"/>
                  </a:solidFill>
                </a:rPr>
                <a:t>DI</a:t>
              </a:r>
              <a:r>
                <a:rPr lang="it-IT" sz="1500" dirty="0">
                  <a:solidFill>
                    <a:schemeClr val="tx1"/>
                  </a:solidFill>
                </a:rPr>
                <a:t> RAPPRESENTAZIONE DEI PROCESSI: </a:t>
              </a:r>
              <a:r>
                <a:rPr lang="it-IT" sz="1500" b="1" dirty="0">
                  <a:solidFill>
                    <a:schemeClr val="tx1"/>
                  </a:solidFill>
                </a:rPr>
                <a:t>IDEF-0 E FLOWCHARTING</a:t>
              </a:r>
            </a:p>
          </p:txBody>
        </p:sp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xmlns="" id="{56A449F9-03D1-4D2B-ABB4-7BC5EBF21DB7}"/>
                </a:ext>
              </a:extLst>
            </p:cNvPr>
            <p:cNvSpPr/>
            <p:nvPr/>
          </p:nvSpPr>
          <p:spPr>
            <a:xfrm>
              <a:off x="538990" y="4724656"/>
              <a:ext cx="8065489" cy="124281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igura a mano libera 17">
              <a:extLst>
                <a:ext uri="{FF2B5EF4-FFF2-40B4-BE49-F238E27FC236}">
                  <a16:creationId xmlns:a16="http://schemas.microsoft.com/office/drawing/2014/main" xmlns="" id="{A3EC7D8E-2BBA-4DDC-990D-5CBC71E298FF}"/>
                </a:ext>
              </a:extLst>
            </p:cNvPr>
            <p:cNvSpPr/>
            <p:nvPr/>
          </p:nvSpPr>
          <p:spPr>
            <a:xfrm>
              <a:off x="467544" y="4581804"/>
              <a:ext cx="4550333" cy="485696"/>
            </a:xfrm>
            <a:custGeom>
              <a:avLst/>
              <a:gdLst>
                <a:gd name="connsiteX0" fmla="*/ 0 w 4550905"/>
                <a:gd name="connsiteY0" fmla="*/ 81068 h 486396"/>
                <a:gd name="connsiteX1" fmla="*/ 23744 w 4550905"/>
                <a:gd name="connsiteY1" fmla="*/ 23744 h 486396"/>
                <a:gd name="connsiteX2" fmla="*/ 81068 w 4550905"/>
                <a:gd name="connsiteY2" fmla="*/ 0 h 486396"/>
                <a:gd name="connsiteX3" fmla="*/ 4469837 w 4550905"/>
                <a:gd name="connsiteY3" fmla="*/ 0 h 486396"/>
                <a:gd name="connsiteX4" fmla="*/ 4527161 w 4550905"/>
                <a:gd name="connsiteY4" fmla="*/ 23744 h 486396"/>
                <a:gd name="connsiteX5" fmla="*/ 4550905 w 4550905"/>
                <a:gd name="connsiteY5" fmla="*/ 81068 h 486396"/>
                <a:gd name="connsiteX6" fmla="*/ 4550905 w 4550905"/>
                <a:gd name="connsiteY6" fmla="*/ 405328 h 486396"/>
                <a:gd name="connsiteX7" fmla="*/ 4527161 w 4550905"/>
                <a:gd name="connsiteY7" fmla="*/ 462652 h 486396"/>
                <a:gd name="connsiteX8" fmla="*/ 4469837 w 4550905"/>
                <a:gd name="connsiteY8" fmla="*/ 486396 h 486396"/>
                <a:gd name="connsiteX9" fmla="*/ 81068 w 4550905"/>
                <a:gd name="connsiteY9" fmla="*/ 486396 h 486396"/>
                <a:gd name="connsiteX10" fmla="*/ 23744 w 4550905"/>
                <a:gd name="connsiteY10" fmla="*/ 462652 h 486396"/>
                <a:gd name="connsiteX11" fmla="*/ 0 w 4550905"/>
                <a:gd name="connsiteY11" fmla="*/ 405328 h 486396"/>
                <a:gd name="connsiteX12" fmla="*/ 0 w 4550905"/>
                <a:gd name="connsiteY12" fmla="*/ 81068 h 486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50905" h="486396">
                  <a:moveTo>
                    <a:pt x="0" y="81068"/>
                  </a:moveTo>
                  <a:cubicBezTo>
                    <a:pt x="0" y="59567"/>
                    <a:pt x="8541" y="38947"/>
                    <a:pt x="23744" y="23744"/>
                  </a:cubicBezTo>
                  <a:cubicBezTo>
                    <a:pt x="38947" y="8541"/>
                    <a:pt x="59567" y="0"/>
                    <a:pt x="81068" y="0"/>
                  </a:cubicBezTo>
                  <a:lnTo>
                    <a:pt x="4469837" y="0"/>
                  </a:lnTo>
                  <a:cubicBezTo>
                    <a:pt x="4491338" y="0"/>
                    <a:pt x="4511958" y="8541"/>
                    <a:pt x="4527161" y="23744"/>
                  </a:cubicBezTo>
                  <a:cubicBezTo>
                    <a:pt x="4542364" y="38947"/>
                    <a:pt x="4550905" y="59567"/>
                    <a:pt x="4550905" y="81068"/>
                  </a:cubicBezTo>
                  <a:lnTo>
                    <a:pt x="4550905" y="405328"/>
                  </a:lnTo>
                  <a:cubicBezTo>
                    <a:pt x="4550905" y="426829"/>
                    <a:pt x="4542364" y="447449"/>
                    <a:pt x="4527161" y="462652"/>
                  </a:cubicBezTo>
                  <a:cubicBezTo>
                    <a:pt x="4511958" y="477855"/>
                    <a:pt x="4491338" y="486396"/>
                    <a:pt x="4469837" y="486396"/>
                  </a:cubicBezTo>
                  <a:lnTo>
                    <a:pt x="81068" y="486396"/>
                  </a:lnTo>
                  <a:cubicBezTo>
                    <a:pt x="59567" y="486396"/>
                    <a:pt x="38947" y="477855"/>
                    <a:pt x="23744" y="462652"/>
                  </a:cubicBezTo>
                  <a:cubicBezTo>
                    <a:pt x="8541" y="447449"/>
                    <a:pt x="0" y="426829"/>
                    <a:pt x="0" y="405328"/>
                  </a:cubicBezTo>
                  <a:lnTo>
                    <a:pt x="0" y="81068"/>
                  </a:lnTo>
                  <a:close/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40938" tIns="23744" rIns="240938" bIns="23744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500" b="1" dirty="0">
                  <a:solidFill>
                    <a:schemeClr val="tx1"/>
                  </a:solidFill>
                </a:rPr>
                <a:t>BUSINESS PROCESS EXECUTION LANGUAGE</a:t>
              </a:r>
            </a:p>
          </p:txBody>
        </p:sp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xmlns="" id="{A3B37FC5-5C0A-4CDB-95AB-50BA683358C0}"/>
                </a:ext>
              </a:extLst>
            </p:cNvPr>
            <p:cNvSpPr/>
            <p:nvPr/>
          </p:nvSpPr>
          <p:spPr>
            <a:xfrm>
              <a:off x="538990" y="4724656"/>
              <a:ext cx="8065489" cy="124281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Figura a mano libera 19">
              <a:extLst>
                <a:ext uri="{FF2B5EF4-FFF2-40B4-BE49-F238E27FC236}">
                  <a16:creationId xmlns:a16="http://schemas.microsoft.com/office/drawing/2014/main" xmlns="" id="{DEE38A79-3EF4-4464-A1ED-14EB4707FC86}"/>
                </a:ext>
              </a:extLst>
            </p:cNvPr>
            <p:cNvSpPr/>
            <p:nvPr/>
          </p:nvSpPr>
          <p:spPr>
            <a:xfrm>
              <a:off x="467544" y="4581804"/>
              <a:ext cx="4550333" cy="485696"/>
            </a:xfrm>
            <a:custGeom>
              <a:avLst/>
              <a:gdLst>
                <a:gd name="connsiteX0" fmla="*/ 0 w 4550905"/>
                <a:gd name="connsiteY0" fmla="*/ 81068 h 486396"/>
                <a:gd name="connsiteX1" fmla="*/ 23744 w 4550905"/>
                <a:gd name="connsiteY1" fmla="*/ 23744 h 486396"/>
                <a:gd name="connsiteX2" fmla="*/ 81068 w 4550905"/>
                <a:gd name="connsiteY2" fmla="*/ 0 h 486396"/>
                <a:gd name="connsiteX3" fmla="*/ 4469837 w 4550905"/>
                <a:gd name="connsiteY3" fmla="*/ 0 h 486396"/>
                <a:gd name="connsiteX4" fmla="*/ 4527161 w 4550905"/>
                <a:gd name="connsiteY4" fmla="*/ 23744 h 486396"/>
                <a:gd name="connsiteX5" fmla="*/ 4550905 w 4550905"/>
                <a:gd name="connsiteY5" fmla="*/ 81068 h 486396"/>
                <a:gd name="connsiteX6" fmla="*/ 4550905 w 4550905"/>
                <a:gd name="connsiteY6" fmla="*/ 405328 h 486396"/>
                <a:gd name="connsiteX7" fmla="*/ 4527161 w 4550905"/>
                <a:gd name="connsiteY7" fmla="*/ 462652 h 486396"/>
                <a:gd name="connsiteX8" fmla="*/ 4469837 w 4550905"/>
                <a:gd name="connsiteY8" fmla="*/ 486396 h 486396"/>
                <a:gd name="connsiteX9" fmla="*/ 81068 w 4550905"/>
                <a:gd name="connsiteY9" fmla="*/ 486396 h 486396"/>
                <a:gd name="connsiteX10" fmla="*/ 23744 w 4550905"/>
                <a:gd name="connsiteY10" fmla="*/ 462652 h 486396"/>
                <a:gd name="connsiteX11" fmla="*/ 0 w 4550905"/>
                <a:gd name="connsiteY11" fmla="*/ 405328 h 486396"/>
                <a:gd name="connsiteX12" fmla="*/ 0 w 4550905"/>
                <a:gd name="connsiteY12" fmla="*/ 81068 h 486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50905" h="486396">
                  <a:moveTo>
                    <a:pt x="0" y="81068"/>
                  </a:moveTo>
                  <a:cubicBezTo>
                    <a:pt x="0" y="59567"/>
                    <a:pt x="8541" y="38947"/>
                    <a:pt x="23744" y="23744"/>
                  </a:cubicBezTo>
                  <a:cubicBezTo>
                    <a:pt x="38947" y="8541"/>
                    <a:pt x="59567" y="0"/>
                    <a:pt x="81068" y="0"/>
                  </a:cubicBezTo>
                  <a:lnTo>
                    <a:pt x="4469837" y="0"/>
                  </a:lnTo>
                  <a:cubicBezTo>
                    <a:pt x="4491338" y="0"/>
                    <a:pt x="4511958" y="8541"/>
                    <a:pt x="4527161" y="23744"/>
                  </a:cubicBezTo>
                  <a:cubicBezTo>
                    <a:pt x="4542364" y="38947"/>
                    <a:pt x="4550905" y="59567"/>
                    <a:pt x="4550905" y="81068"/>
                  </a:cubicBezTo>
                  <a:lnTo>
                    <a:pt x="4550905" y="405328"/>
                  </a:lnTo>
                  <a:cubicBezTo>
                    <a:pt x="4550905" y="426829"/>
                    <a:pt x="4542364" y="447449"/>
                    <a:pt x="4527161" y="462652"/>
                  </a:cubicBezTo>
                  <a:cubicBezTo>
                    <a:pt x="4511958" y="477855"/>
                    <a:pt x="4491338" y="486396"/>
                    <a:pt x="4469837" y="486396"/>
                  </a:cubicBezTo>
                  <a:lnTo>
                    <a:pt x="81068" y="486396"/>
                  </a:lnTo>
                  <a:cubicBezTo>
                    <a:pt x="59567" y="486396"/>
                    <a:pt x="38947" y="477855"/>
                    <a:pt x="23744" y="462652"/>
                  </a:cubicBezTo>
                  <a:cubicBezTo>
                    <a:pt x="8541" y="447449"/>
                    <a:pt x="0" y="426829"/>
                    <a:pt x="0" y="405328"/>
                  </a:cubicBezTo>
                  <a:lnTo>
                    <a:pt x="0" y="81068"/>
                  </a:lnTo>
                  <a:close/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40938" tIns="23744" rIns="240938" bIns="23744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500" b="1" dirty="0">
                  <a:solidFill>
                    <a:schemeClr val="tx1"/>
                  </a:solidFill>
                </a:rPr>
                <a:t>BUSINESS PROCESS EXECUTION LANGUAGE</a:t>
              </a:r>
            </a:p>
          </p:txBody>
        </p:sp>
      </p:grpSp>
      <p:sp>
        <p:nvSpPr>
          <p:cNvPr id="7176" name="CasellaDiTesto 7">
            <a:extLst>
              <a:ext uri="{FF2B5EF4-FFF2-40B4-BE49-F238E27FC236}">
                <a16:creationId xmlns:a16="http://schemas.microsoft.com/office/drawing/2014/main" xmlns="" id="{3E7C9155-D4DC-409D-AF51-D8919F017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55750"/>
            <a:ext cx="7343775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it-IT" sz="1200" b="1" i="1" dirty="0">
                <a:solidFill>
                  <a:schemeClr val="tx1"/>
                </a:solidFill>
                <a:latin typeface="+mj-lt"/>
              </a:rPr>
              <a:t>Software</a:t>
            </a:r>
            <a:r>
              <a:rPr lang="it-IT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it-IT" sz="1200" dirty="0">
                <a:solidFill>
                  <a:srgbClr val="000000"/>
                </a:solidFill>
                <a:latin typeface="+mj-lt"/>
              </a:rPr>
              <a:t>che semplifica la gestione dei processi con un monitoraggio continuo</a:t>
            </a:r>
          </a:p>
          <a:p>
            <a:pPr>
              <a:buFont typeface="Arial" charset="0"/>
              <a:buChar char="•"/>
              <a:defRPr/>
            </a:pPr>
            <a:endParaRPr lang="it-IT" sz="1200" dirty="0">
              <a:solidFill>
                <a:srgbClr val="000000"/>
              </a:solidFill>
              <a:latin typeface="+mj-lt"/>
            </a:endParaRPr>
          </a:p>
          <a:p>
            <a:pPr>
              <a:buFont typeface="Arial" charset="0"/>
              <a:buChar char="•"/>
              <a:defRPr/>
            </a:pPr>
            <a:r>
              <a:rPr lang="it-IT" sz="1200" dirty="0">
                <a:solidFill>
                  <a:srgbClr val="000000"/>
                </a:solidFill>
                <a:latin typeface="+mj-lt"/>
              </a:rPr>
              <a:t>È possibile capire dove e quando apportare delle modifiche per effettuare dei miglioramenti processuali</a:t>
            </a:r>
          </a:p>
          <a:p>
            <a:pPr>
              <a:buFont typeface="Arial" charset="0"/>
              <a:buChar char="•"/>
              <a:defRPr/>
            </a:pPr>
            <a:endParaRPr lang="it-IT" sz="1200" dirty="0">
              <a:solidFill>
                <a:srgbClr val="000000"/>
              </a:solidFill>
              <a:latin typeface="+mj-lt"/>
            </a:endParaRPr>
          </a:p>
          <a:p>
            <a:pPr>
              <a:buFont typeface="Arial" charset="0"/>
              <a:buChar char="•"/>
              <a:defRPr/>
            </a:pPr>
            <a:r>
              <a:rPr lang="it-IT" sz="1200" b="1" i="1" dirty="0" err="1">
                <a:solidFill>
                  <a:schemeClr val="tx1"/>
                </a:solidFill>
                <a:latin typeface="+mj-lt"/>
              </a:rPr>
              <a:t>Jamio</a:t>
            </a:r>
            <a:r>
              <a:rPr lang="it-IT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it-IT" sz="1200" dirty="0">
                <a:solidFill>
                  <a:schemeClr val="tx1"/>
                </a:solidFill>
                <a:latin typeface="+mj-lt"/>
                <a:sym typeface="Wingdings" pitchFamily="2" charset="2"/>
              </a:rPr>
              <a:t></a:t>
            </a:r>
            <a:r>
              <a:rPr lang="it-IT" sz="1200" dirty="0">
                <a:solidFill>
                  <a:srgbClr val="000000"/>
                </a:solidFill>
                <a:latin typeface="+mj-lt"/>
              </a:rPr>
              <a:t>software che rende più efficiente la gestione dei dati e l’analisi di essi.</a:t>
            </a:r>
          </a:p>
          <a:p>
            <a:pPr>
              <a:defRPr/>
            </a:pPr>
            <a:endParaRPr lang="it-IT" sz="1200" dirty="0">
              <a:latin typeface="+mj-lt"/>
            </a:endParaRPr>
          </a:p>
        </p:txBody>
      </p:sp>
      <p:sp>
        <p:nvSpPr>
          <p:cNvPr id="7177" name="CasellaDiTesto 10">
            <a:extLst>
              <a:ext uri="{FF2B5EF4-FFF2-40B4-BE49-F238E27FC236}">
                <a16:creationId xmlns:a16="http://schemas.microsoft.com/office/drawing/2014/main" xmlns="" id="{75717F3C-20A0-4FC9-AEE0-1B7DC6F3E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273425"/>
            <a:ext cx="763270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solidFill>
                  <a:schemeClr val="tx1"/>
                </a:solidFill>
                <a:latin typeface="+mj-lt"/>
              </a:rPr>
              <a:t>Modello IDEF-0 </a:t>
            </a:r>
            <a:r>
              <a:rPr lang="it-IT" sz="1200" b="1" dirty="0">
                <a:solidFill>
                  <a:schemeClr val="tx1"/>
                </a:solidFill>
                <a:latin typeface="+mj-lt"/>
                <a:sym typeface="Wingdings" pitchFamily="2" charset="2"/>
              </a:rPr>
              <a:t></a:t>
            </a:r>
            <a:r>
              <a:rPr lang="it-IT" sz="1200" dirty="0">
                <a:solidFill>
                  <a:srgbClr val="000000"/>
                </a:solidFill>
                <a:latin typeface="+mj-lt"/>
                <a:sym typeface="Wingdings" pitchFamily="2" charset="2"/>
              </a:rPr>
              <a:t>S</a:t>
            </a:r>
            <a:r>
              <a:rPr lang="it-IT" sz="1200" dirty="0">
                <a:solidFill>
                  <a:srgbClr val="000000"/>
                </a:solidFill>
                <a:latin typeface="+mj-lt"/>
              </a:rPr>
              <a:t>uddivisione dei processi in un modello gerarchico fin quando il modello non è descrittivo per prendere delle decisioni.</a:t>
            </a:r>
          </a:p>
          <a:p>
            <a:pPr>
              <a:defRPr/>
            </a:pPr>
            <a:endParaRPr lang="it-IT" sz="1200" dirty="0">
              <a:solidFill>
                <a:schemeClr val="tx1"/>
              </a:solidFill>
              <a:latin typeface="+mj-lt"/>
            </a:endParaRPr>
          </a:p>
          <a:p>
            <a:pPr>
              <a:defRPr/>
            </a:pPr>
            <a:r>
              <a:rPr lang="it-IT" sz="1200" b="1" dirty="0">
                <a:solidFill>
                  <a:schemeClr val="tx1"/>
                </a:solidFill>
                <a:latin typeface="+mj-lt"/>
              </a:rPr>
              <a:t>Diagramma di flusso</a:t>
            </a:r>
            <a:r>
              <a:rPr lang="it-IT" sz="1200" b="1" dirty="0">
                <a:solidFill>
                  <a:schemeClr val="tx1"/>
                </a:solidFill>
                <a:latin typeface="+mj-lt"/>
                <a:sym typeface="Wingdings" pitchFamily="2" charset="2"/>
              </a:rPr>
              <a:t> </a:t>
            </a:r>
            <a:r>
              <a:rPr lang="it-IT" sz="1200" dirty="0">
                <a:solidFill>
                  <a:srgbClr val="000000"/>
                </a:solidFill>
                <a:latin typeface="+mj-lt"/>
              </a:rPr>
              <a:t>Si riportano le caratteristiche di un processo in quadranti che vengono posizionati in una sequenza logica, così da avere la mappatura di un processo e mettere in luce i punti critici.</a:t>
            </a:r>
          </a:p>
          <a:p>
            <a:pPr>
              <a:defRPr/>
            </a:pPr>
            <a:endParaRPr lang="it-IT" sz="1200" dirty="0">
              <a:solidFill>
                <a:schemeClr val="tx1"/>
              </a:solidFill>
              <a:latin typeface="+mj-lt"/>
            </a:endParaRPr>
          </a:p>
          <a:p>
            <a:pPr>
              <a:defRPr/>
            </a:pPr>
            <a:endParaRPr lang="it-IT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2A892B91-0FF3-4B56-A056-BE034BF52A06}"/>
              </a:ext>
            </a:extLst>
          </p:cNvPr>
          <p:cNvSpPr txBox="1"/>
          <p:nvPr/>
        </p:nvSpPr>
        <p:spPr>
          <a:xfrm>
            <a:off x="611188" y="5013325"/>
            <a:ext cx="792162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it-IT" sz="1200" b="1" i="1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Standard Web </a:t>
            </a:r>
            <a:r>
              <a:rPr lang="it-IT" sz="1200" dirty="0">
                <a:solidFill>
                  <a:srgbClr val="000000"/>
                </a:solidFill>
                <a:latin typeface="+mj-lt"/>
                <a:ea typeface="ＭＳ Ｐゴシック" pitchFamily="1" charset="-128"/>
              </a:rPr>
              <a:t>con il compito di descrivere i processi con un linguaggio standard per la </a:t>
            </a:r>
          </a:p>
          <a:p>
            <a:pPr>
              <a:defRPr/>
            </a:pPr>
            <a:r>
              <a:rPr lang="it-IT" sz="1200" dirty="0">
                <a:solidFill>
                  <a:srgbClr val="000000"/>
                </a:solidFill>
                <a:latin typeface="+mj-lt"/>
                <a:ea typeface="ＭＳ Ｐゴシック" pitchFamily="1" charset="-128"/>
              </a:rPr>
              <a:t> sincronizzazione tra servizi e  flussi di dati. </a:t>
            </a:r>
          </a:p>
          <a:p>
            <a:pPr>
              <a:defRPr/>
            </a:pPr>
            <a:endParaRPr lang="it-IT" sz="1200" dirty="0">
              <a:solidFill>
                <a:srgbClr val="000000"/>
              </a:solidFill>
              <a:latin typeface="+mj-lt"/>
              <a:ea typeface="ＭＳ Ｐゴシック" pitchFamily="1" charset="-128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it-IT" sz="1200" dirty="0">
                <a:solidFill>
                  <a:srgbClr val="000000"/>
                </a:solidFill>
                <a:latin typeface="+mj-lt"/>
                <a:ea typeface="ＭＳ Ｐゴシック" pitchFamily="1" charset="-128"/>
              </a:rPr>
              <a:t>Si basa su </a:t>
            </a:r>
            <a:r>
              <a:rPr lang="it-IT" sz="1200" b="1" i="1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protocolli riconosciuti </a:t>
            </a:r>
            <a:r>
              <a:rPr lang="it-IT" sz="1200" dirty="0">
                <a:solidFill>
                  <a:srgbClr val="000000"/>
                </a:solidFill>
                <a:latin typeface="+mj-lt"/>
                <a:ea typeface="ＭＳ Ｐゴシック" pitchFamily="1" charset="-128"/>
              </a:rPr>
              <a:t>e accettati all’interno delle impostazioni dell’azienda.</a:t>
            </a:r>
          </a:p>
        </p:txBody>
      </p:sp>
      <p:pic>
        <p:nvPicPr>
          <p:cNvPr id="7179" name="Picture 11" descr="C:\Users\Ilenia PC\Downloads\software.png">
            <a:extLst>
              <a:ext uri="{FF2B5EF4-FFF2-40B4-BE49-F238E27FC236}">
                <a16:creationId xmlns:a16="http://schemas.microsoft.com/office/drawing/2014/main" xmlns="" id="{D0EE4381-FBE9-4CBB-A3C2-935A69066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97425"/>
            <a:ext cx="925512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6104EF4-96CD-4603-8796-35BFDC5E17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388" y="1347788"/>
            <a:ext cx="703262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CF82588-B164-47B0-B494-368109F69B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342900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7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>
            <a:extLst>
              <a:ext uri="{FF2B5EF4-FFF2-40B4-BE49-F238E27FC236}">
                <a16:creationId xmlns:a16="http://schemas.microsoft.com/office/drawing/2014/main" xmlns="" id="{F8BE62BE-35DA-44A7-85EF-05760316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115888"/>
            <a:ext cx="7559675" cy="504825"/>
          </a:xfrm>
        </p:spPr>
        <p:txBody>
          <a:bodyPr/>
          <a:lstStyle/>
          <a:p>
            <a:pPr algn="ctr"/>
            <a:r>
              <a:rPr lang="it-IT" altLang="en-US"/>
              <a:t>CONTROLLO DI GESTIONE </a:t>
            </a:r>
            <a:br>
              <a:rPr lang="it-IT" altLang="en-US"/>
            </a:br>
            <a:r>
              <a:rPr lang="it-IT" altLang="en-US"/>
              <a:t>E </a:t>
            </a:r>
            <a:br>
              <a:rPr lang="it-IT" altLang="en-US"/>
            </a:br>
            <a:r>
              <a:rPr lang="it-IT" altLang="en-US"/>
              <a:t>ANALISI DELLA REDDITIVITÁ</a:t>
            </a:r>
          </a:p>
        </p:txBody>
      </p:sp>
      <p:sp>
        <p:nvSpPr>
          <p:cNvPr id="8195" name="Segnaposto data 3">
            <a:extLst>
              <a:ext uri="{FF2B5EF4-FFF2-40B4-BE49-F238E27FC236}">
                <a16:creationId xmlns:a16="http://schemas.microsoft.com/office/drawing/2014/main" xmlns="" id="{82CDF70C-BE02-493E-A126-BC27754476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</p:txBody>
      </p:sp>
      <p:sp>
        <p:nvSpPr>
          <p:cNvPr id="8196" name="Segnaposto piè di pagina 4">
            <a:extLst>
              <a:ext uri="{FF2B5EF4-FFF2-40B4-BE49-F238E27FC236}">
                <a16:creationId xmlns:a16="http://schemas.microsoft.com/office/drawing/2014/main" xmlns="" id="{DBFFA61B-B797-4B69-A0B7-82E82C86C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7450" y="6092825"/>
            <a:ext cx="3208338" cy="765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</p:txBody>
      </p:sp>
      <p:sp>
        <p:nvSpPr>
          <p:cNvPr id="8197" name="Segnaposto numero diapositiva 5">
            <a:extLst>
              <a:ext uri="{FF2B5EF4-FFF2-40B4-BE49-F238E27FC236}">
                <a16:creationId xmlns:a16="http://schemas.microsoft.com/office/drawing/2014/main" xmlns="" id="{12984C81-E914-4DE5-8C24-3AD350BF1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F4F92D27-2A5A-4F2E-987F-42EFA07F6C07}" type="slidenum">
              <a:rPr lang="it-IT" altLang="en-US" sz="1100"/>
              <a:pPr/>
              <a:t>7</a:t>
            </a:fld>
            <a:endParaRPr lang="it-IT" altLang="en-US" sz="1100"/>
          </a:p>
        </p:txBody>
      </p:sp>
      <p:sp>
        <p:nvSpPr>
          <p:cNvPr id="8198" name="CasellaDiTesto 5">
            <a:extLst>
              <a:ext uri="{FF2B5EF4-FFF2-40B4-BE49-F238E27FC236}">
                <a16:creationId xmlns:a16="http://schemas.microsoft.com/office/drawing/2014/main" xmlns="" id="{9C54BADE-96BC-4201-97FE-CB96E4E00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84313"/>
            <a:ext cx="8820150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it-IT" altLang="en-US" sz="1500" b="1" i="1" u="sng">
                <a:solidFill>
                  <a:srgbClr val="000000"/>
                </a:solidFill>
              </a:rPr>
              <a:t>Il Controllo di Gestione </a:t>
            </a:r>
            <a:r>
              <a:rPr lang="it-IT" altLang="en-US" sz="1600">
                <a:solidFill>
                  <a:srgbClr val="000000"/>
                </a:solidFill>
              </a:rPr>
              <a:t>è un’attività che viene svolta dalla direzione e dai manager ed elabora una congiunzione tra la realizzazione delle strategie e la conversione di esse in realtà.</a:t>
            </a:r>
          </a:p>
          <a:p>
            <a:endParaRPr lang="it-IT" altLang="en-US" sz="1500">
              <a:solidFill>
                <a:srgbClr val="000000"/>
              </a:solidFill>
            </a:endParaRPr>
          </a:p>
          <a:p>
            <a:endParaRPr lang="it-IT" altLang="en-US" sz="15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endParaRPr lang="it-IT" altLang="en-US" sz="1500">
              <a:solidFill>
                <a:srgbClr val="000000"/>
              </a:solidFill>
            </a:endParaRPr>
          </a:p>
        </p:txBody>
      </p:sp>
      <p:sp>
        <p:nvSpPr>
          <p:cNvPr id="8199" name="CasellaDiTesto 6">
            <a:extLst>
              <a:ext uri="{FF2B5EF4-FFF2-40B4-BE49-F238E27FC236}">
                <a16:creationId xmlns:a16="http://schemas.microsoft.com/office/drawing/2014/main" xmlns="" id="{FAAC03BB-9CF7-450E-81F7-7F1C1149F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5021263"/>
            <a:ext cx="3384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it-IT" altLang="en-US" sz="1400">
                <a:solidFill>
                  <a:schemeClr val="tx1"/>
                </a:solidFill>
              </a:rPr>
              <a:t> Utilizzo del sistema di </a:t>
            </a:r>
            <a:r>
              <a:rPr lang="it-IT" altLang="en-US" sz="1400" b="1">
                <a:solidFill>
                  <a:schemeClr val="tx1"/>
                </a:solidFill>
                <a:latin typeface="Bookman Old Style" panose="02050604050505020204" pitchFamily="18" charset="0"/>
              </a:rPr>
              <a:t>Reporting</a:t>
            </a:r>
            <a:endParaRPr lang="it-IT" altLang="en-US" sz="1400">
              <a:solidFill>
                <a:srgbClr val="000000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8200" name="Connettore 2 12">
            <a:extLst>
              <a:ext uri="{FF2B5EF4-FFF2-40B4-BE49-F238E27FC236}">
                <a16:creationId xmlns:a16="http://schemas.microsoft.com/office/drawing/2014/main" xmlns="" id="{E93A896A-F820-4336-8CCC-F13F0FFCC7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27538" y="2133600"/>
            <a:ext cx="0" cy="504825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2F2FF5C5-E5C2-4E32-8893-79F74DC1C220}"/>
              </a:ext>
            </a:extLst>
          </p:cNvPr>
          <p:cNvSpPr txBox="1"/>
          <p:nvPr/>
        </p:nvSpPr>
        <p:spPr>
          <a:xfrm>
            <a:off x="1268413" y="2706688"/>
            <a:ext cx="547211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500" dirty="0">
                <a:solidFill>
                  <a:srgbClr val="000000"/>
                </a:solidFill>
                <a:latin typeface="Arial" charset="0"/>
              </a:rPr>
              <a:t>Il</a:t>
            </a:r>
            <a:r>
              <a:rPr lang="it-IT" sz="15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it-IT" sz="1500" b="1" i="1" dirty="0">
                <a:solidFill>
                  <a:srgbClr val="000000"/>
                </a:solidFill>
                <a:latin typeface="Arial" charset="0"/>
              </a:rPr>
              <a:t>Controllo di Gestione Tradizionale</a:t>
            </a:r>
            <a:r>
              <a:rPr lang="it-IT" sz="15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it-IT" sz="1500" dirty="0">
                <a:solidFill>
                  <a:srgbClr val="000000"/>
                </a:solidFill>
                <a:latin typeface="Arial" charset="0"/>
              </a:rPr>
              <a:t>si basa su:</a:t>
            </a:r>
          </a:p>
          <a:p>
            <a:pPr>
              <a:defRPr/>
            </a:pPr>
            <a:endParaRPr lang="it-IT" sz="1500" dirty="0">
              <a:solidFill>
                <a:srgbClr val="00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it-IT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it-IT" sz="1400" dirty="0">
                <a:solidFill>
                  <a:schemeClr val="tx1"/>
                </a:solidFill>
                <a:latin typeface="+mj-lt"/>
              </a:rPr>
              <a:t>Divisione in </a:t>
            </a:r>
            <a:r>
              <a:rPr lang="it-IT" sz="14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Centri di Analisi</a:t>
            </a:r>
          </a:p>
          <a:p>
            <a:pPr>
              <a:defRPr/>
            </a:pPr>
            <a:endParaRPr lang="it-IT" sz="1400" b="1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it-IT" sz="1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A137565A-20A1-475E-A54E-F8CDBA633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064000"/>
            <a:ext cx="5543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it-IT" altLang="en-US" sz="1300" b="1">
                <a:solidFill>
                  <a:schemeClr val="tx1"/>
                </a:solidFill>
              </a:rPr>
              <a:t> </a:t>
            </a:r>
            <a:r>
              <a:rPr lang="it-IT" altLang="en-US" sz="1400" b="1">
                <a:solidFill>
                  <a:schemeClr val="tx1"/>
                </a:solidFill>
                <a:latin typeface="Bookman Old Style" panose="02050604050505020204" pitchFamily="18" charset="0"/>
              </a:rPr>
              <a:t>Analisi dei costi </a:t>
            </a:r>
            <a:r>
              <a:rPr lang="it-IT" altLang="en-US" sz="1400">
                <a:solidFill>
                  <a:schemeClr val="tx1"/>
                </a:solidFill>
              </a:rPr>
              <a:t>per Processo, per Commessa, di Produzione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AFB1F48B-28F1-4E24-BDC3-827E6A07C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3621088"/>
            <a:ext cx="63373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it-IT" altLang="en-US" sz="1300" b="1">
                <a:solidFill>
                  <a:schemeClr val="tx1"/>
                </a:solidFill>
              </a:rPr>
              <a:t> </a:t>
            </a:r>
            <a:r>
              <a:rPr lang="it-IT" altLang="en-US" sz="1400">
                <a:solidFill>
                  <a:schemeClr val="tx1"/>
                </a:solidFill>
              </a:rPr>
              <a:t>Analisi della </a:t>
            </a:r>
            <a:r>
              <a:rPr lang="it-IT" altLang="en-US" sz="1400" b="1">
                <a:solidFill>
                  <a:schemeClr val="tx1"/>
                </a:solidFill>
                <a:latin typeface="Bookman Old Style" panose="02050604050505020204" pitchFamily="18" charset="0"/>
              </a:rPr>
              <a:t>Redditività d’impresa</a:t>
            </a:r>
            <a:r>
              <a:rPr lang="it-IT" altLang="en-US" sz="1400">
                <a:solidFill>
                  <a:schemeClr val="tx1"/>
                </a:solidFill>
              </a:rPr>
              <a:t>,</a:t>
            </a:r>
            <a:r>
              <a:rPr lang="it-IT" altLang="en-US" sz="1400" b="1">
                <a:solidFill>
                  <a:schemeClr val="tx1"/>
                </a:solidFill>
              </a:rPr>
              <a:t> </a:t>
            </a:r>
            <a:r>
              <a:rPr lang="it-IT" altLang="en-US" sz="1400">
                <a:solidFill>
                  <a:schemeClr val="tx1"/>
                </a:solidFill>
              </a:rPr>
              <a:t>attraverso gli indici di bilancio</a:t>
            </a:r>
          </a:p>
          <a:p>
            <a:endParaRPr lang="it-IT" altLang="en-US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A1A0828E-7339-4FD6-94A8-D9CC03106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541838"/>
            <a:ext cx="640873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it-IT" altLang="en-US" sz="1300" b="1">
                <a:solidFill>
                  <a:schemeClr val="tx1"/>
                </a:solidFill>
              </a:rPr>
              <a:t> </a:t>
            </a:r>
            <a:r>
              <a:rPr lang="it-IT" altLang="en-US" sz="1400" b="1">
                <a:solidFill>
                  <a:schemeClr val="tx1"/>
                </a:solidFill>
                <a:latin typeface="Bookman Old Style" panose="02050604050505020204" pitchFamily="18" charset="0"/>
              </a:rPr>
              <a:t>Redazione del Budget </a:t>
            </a:r>
            <a:r>
              <a:rPr lang="it-IT" altLang="en-US" sz="1400">
                <a:solidFill>
                  <a:schemeClr val="tx1"/>
                </a:solidFill>
              </a:rPr>
              <a:t>con relativo controllo degli scostamenti </a:t>
            </a:r>
          </a:p>
          <a:p>
            <a:endParaRPr lang="it-IT" alt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D7A4296D-8AB9-451E-99F6-6D16A2AF7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75" y="5000625"/>
            <a:ext cx="79375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EC78FED3-C20E-4060-A173-264F915E6E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113" y="3159125"/>
            <a:ext cx="67151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4B2B709-9BB7-4508-878F-C6334BA82B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3775075"/>
            <a:ext cx="720725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ABF9E0-7FFE-4006-A84F-F406EB2987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525" y="4529138"/>
            <a:ext cx="71913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D0E7534-5058-449B-B178-85DF16620A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863" y="3063875"/>
            <a:ext cx="5302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12" grpId="0"/>
      <p:bldP spid="13" grpId="0"/>
      <p:bldP spid="14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>
            <a:extLst>
              <a:ext uri="{FF2B5EF4-FFF2-40B4-BE49-F238E27FC236}">
                <a16:creationId xmlns:a16="http://schemas.microsoft.com/office/drawing/2014/main" xmlns="" id="{FFF52FF5-A849-4763-A83E-B642FEBE4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" y="115888"/>
            <a:ext cx="7559675" cy="504825"/>
          </a:xfrm>
        </p:spPr>
        <p:txBody>
          <a:bodyPr/>
          <a:lstStyle/>
          <a:p>
            <a:r>
              <a:rPr lang="it-IT" altLang="en-US" sz="2000"/>
              <a:t>IL CONTROLLO DI GESTIONE BASATO </a:t>
            </a:r>
            <a:br>
              <a:rPr lang="it-IT" altLang="en-US" sz="2000"/>
            </a:br>
            <a:r>
              <a:rPr lang="it-IT" altLang="en-US" sz="2000"/>
              <a:t>SUI PROCESSI OPERATIVI PER </a:t>
            </a:r>
            <a:br>
              <a:rPr lang="it-IT" altLang="en-US" sz="2000"/>
            </a:br>
            <a:r>
              <a:rPr lang="it-IT" altLang="en-US" sz="2000"/>
              <a:t>MISURARE LE PERFORMANCE AZIENDALI  </a:t>
            </a:r>
          </a:p>
        </p:txBody>
      </p:sp>
      <p:sp>
        <p:nvSpPr>
          <p:cNvPr id="9219" name="Segnaposto data 3">
            <a:extLst>
              <a:ext uri="{FF2B5EF4-FFF2-40B4-BE49-F238E27FC236}">
                <a16:creationId xmlns:a16="http://schemas.microsoft.com/office/drawing/2014/main" xmlns="" id="{B91ECCAA-1354-4BAE-8EC3-F5671FA167B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</p:txBody>
      </p:sp>
      <p:sp>
        <p:nvSpPr>
          <p:cNvPr id="9220" name="Segnaposto piè di pagina 4">
            <a:extLst>
              <a:ext uri="{FF2B5EF4-FFF2-40B4-BE49-F238E27FC236}">
                <a16:creationId xmlns:a16="http://schemas.microsoft.com/office/drawing/2014/main" xmlns="" id="{9F4DB9ED-5203-42D0-99DB-689FC196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7450" y="6092825"/>
            <a:ext cx="3313113" cy="595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  <a:p>
            <a:endParaRPr lang="it-IT" altLang="en-US" sz="1100"/>
          </a:p>
        </p:txBody>
      </p:sp>
      <p:sp>
        <p:nvSpPr>
          <p:cNvPr id="9221" name="Segnaposto numero diapositiva 5">
            <a:extLst>
              <a:ext uri="{FF2B5EF4-FFF2-40B4-BE49-F238E27FC236}">
                <a16:creationId xmlns:a16="http://schemas.microsoft.com/office/drawing/2014/main" xmlns="" id="{F8D31C35-B3DE-428A-9BE8-94DD0E818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6E9C7856-7EEE-4972-B6B1-F87465D4B1E8}" type="slidenum">
              <a:rPr lang="it-IT" altLang="en-US" sz="1100"/>
              <a:pPr/>
              <a:t>8</a:t>
            </a:fld>
            <a:endParaRPr lang="it-IT" altLang="en-US" sz="1100"/>
          </a:p>
        </p:txBody>
      </p:sp>
      <p:pic>
        <p:nvPicPr>
          <p:cNvPr id="9222" name="Immagine 8" descr="blu-bianco-03.png">
            <a:extLst>
              <a:ext uri="{FF2B5EF4-FFF2-40B4-BE49-F238E27FC236}">
                <a16:creationId xmlns:a16="http://schemas.microsoft.com/office/drawing/2014/main" xmlns="" id="{159E73DA-0258-4497-BBB6-636DE8029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0"/>
            <a:ext cx="3240087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CasellaDiTesto 13">
            <a:extLst>
              <a:ext uri="{FF2B5EF4-FFF2-40B4-BE49-F238E27FC236}">
                <a16:creationId xmlns:a16="http://schemas.microsoft.com/office/drawing/2014/main" xmlns="" id="{6D27D9B3-0232-4B3C-B103-9B0FF0C02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557338"/>
            <a:ext cx="36734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/>
              <a:t>Esso ha il compito di trasformare i dati disaggregati che si sviluppano nei vari reparti, in informazioni organiche, per far capire all’imprenditore la redditività di un determinato processo.</a:t>
            </a:r>
          </a:p>
          <a:p>
            <a:endParaRPr lang="it-IT" altLang="en-US"/>
          </a:p>
        </p:txBody>
      </p:sp>
      <p:sp>
        <p:nvSpPr>
          <p:cNvPr id="9224" name="CasellaDiTesto 14">
            <a:extLst>
              <a:ext uri="{FF2B5EF4-FFF2-40B4-BE49-F238E27FC236}">
                <a16:creationId xmlns:a16="http://schemas.microsoft.com/office/drawing/2014/main" xmlns="" id="{9731CB62-7764-4D71-BE18-A6DA08274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41438"/>
            <a:ext cx="5435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400">
                <a:solidFill>
                  <a:srgbClr val="000000"/>
                </a:solidFill>
              </a:rPr>
              <a:t>Il sistema è alimentato dall’analisi del bilancio e dalla contabilità industriale, dove vengono contabilizzati tutti i costi e ricavi dell’azienda, al fine di </a:t>
            </a:r>
            <a:r>
              <a:rPr lang="it-IT" altLang="en-US" sz="1400" b="1" i="1">
                <a:solidFill>
                  <a:srgbClr val="000000"/>
                </a:solidFill>
              </a:rPr>
              <a:t>verificare la presenza di criticità </a:t>
            </a:r>
            <a:r>
              <a:rPr lang="it-IT" altLang="en-US" sz="1400">
                <a:solidFill>
                  <a:srgbClr val="000000"/>
                </a:solidFill>
              </a:rPr>
              <a:t>e </a:t>
            </a:r>
            <a:r>
              <a:rPr lang="it-IT" altLang="en-US" sz="1400" b="1" i="1">
                <a:solidFill>
                  <a:srgbClr val="000000"/>
                </a:solidFill>
              </a:rPr>
              <a:t>inefficienze</a:t>
            </a:r>
            <a:r>
              <a:rPr lang="it-IT" altLang="en-US" sz="1400">
                <a:solidFill>
                  <a:srgbClr val="000000"/>
                </a:solidFill>
              </a:rPr>
              <a:t> che possono portare a </a:t>
            </a:r>
            <a:r>
              <a:rPr lang="it-IT" altLang="en-US" sz="1400" b="1" i="1">
                <a:solidFill>
                  <a:srgbClr val="000000"/>
                </a:solidFill>
              </a:rPr>
              <a:t>costi da dover ottimizzare</a:t>
            </a:r>
            <a:r>
              <a:rPr lang="it-IT" altLang="en-US" sz="1400">
                <a:solidFill>
                  <a:srgbClr val="000000"/>
                </a:solidFill>
              </a:rPr>
              <a:t>.</a:t>
            </a:r>
          </a:p>
          <a:p>
            <a:r>
              <a:rPr lang="it-IT" altLang="en-US" sz="1400">
                <a:solidFill>
                  <a:srgbClr val="000000"/>
                </a:solidFill>
              </a:rPr>
              <a:t>Il SCG deve fornire </a:t>
            </a:r>
            <a:r>
              <a:rPr lang="it-IT" altLang="en-US" sz="1400" b="1" i="1">
                <a:solidFill>
                  <a:srgbClr val="000000"/>
                </a:solidFill>
              </a:rPr>
              <a:t>informazioni </a:t>
            </a:r>
            <a:r>
              <a:rPr lang="it-IT" altLang="en-US" sz="1400">
                <a:solidFill>
                  <a:srgbClr val="000000"/>
                </a:solidFill>
              </a:rPr>
              <a:t>al processo valutativo e decisionale.</a:t>
            </a:r>
          </a:p>
          <a:p>
            <a:r>
              <a:rPr lang="it-IT" altLang="en-US" sz="1400">
                <a:solidFill>
                  <a:srgbClr val="000000"/>
                </a:solidFill>
              </a:rPr>
              <a:t>Tali informazioni sono il risultato del </a:t>
            </a:r>
            <a:r>
              <a:rPr lang="it-IT" altLang="en-US" sz="1400" b="1" i="1">
                <a:solidFill>
                  <a:srgbClr val="000000"/>
                </a:solidFill>
              </a:rPr>
              <a:t>processo di trasformazione</a:t>
            </a:r>
            <a:r>
              <a:rPr lang="it-IT" altLang="en-US" sz="1400">
                <a:solidFill>
                  <a:srgbClr val="000000"/>
                </a:solidFill>
              </a:rPr>
              <a:t>:</a:t>
            </a:r>
            <a:r>
              <a:rPr lang="it-IT" altLang="en-US" sz="1400"/>
              <a:t>:</a:t>
            </a:r>
          </a:p>
        </p:txBody>
      </p:sp>
      <p:pic>
        <p:nvPicPr>
          <p:cNvPr id="9225" name="Picture 7">
            <a:extLst>
              <a:ext uri="{FF2B5EF4-FFF2-40B4-BE49-F238E27FC236}">
                <a16:creationId xmlns:a16="http://schemas.microsoft.com/office/drawing/2014/main" xmlns="" id="{53F9C85C-4604-420E-B472-56C72A38A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175"/>
            <a:ext cx="5400675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8">
            <a:extLst>
              <a:ext uri="{FF2B5EF4-FFF2-40B4-BE49-F238E27FC236}">
                <a16:creationId xmlns:a16="http://schemas.microsoft.com/office/drawing/2014/main" xmlns="" id="{80192DBE-D259-4C1F-A5CD-25A15624C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3573463"/>
            <a:ext cx="5329237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>
            <a:extLst>
              <a:ext uri="{FF2B5EF4-FFF2-40B4-BE49-F238E27FC236}">
                <a16:creationId xmlns:a16="http://schemas.microsoft.com/office/drawing/2014/main" xmlns="" id="{774A899C-B9EC-4D72-96A8-876FD8088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496300" cy="504825"/>
          </a:xfrm>
        </p:spPr>
        <p:txBody>
          <a:bodyPr/>
          <a:lstStyle/>
          <a:p>
            <a:pPr algn="ctr"/>
            <a:r>
              <a:rPr lang="it-IT" altLang="en-US" sz="2000"/>
              <a:t>IL CONTROLLO DI GESTIONE BASATO SUI PROCESSI OPERATIVI PER MISURARE LE PERFORMANCE AZIENDALI </a:t>
            </a:r>
          </a:p>
        </p:txBody>
      </p:sp>
      <p:sp>
        <p:nvSpPr>
          <p:cNvPr id="10243" name="Segnaposto data 3">
            <a:extLst>
              <a:ext uri="{FF2B5EF4-FFF2-40B4-BE49-F238E27FC236}">
                <a16:creationId xmlns:a16="http://schemas.microsoft.com/office/drawing/2014/main" xmlns="" id="{4E116FAB-DE33-48B2-AAA6-10821DF0E8B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09/07/2019</a:t>
            </a:r>
          </a:p>
        </p:txBody>
      </p:sp>
      <p:sp>
        <p:nvSpPr>
          <p:cNvPr id="10244" name="Segnaposto piè di pagina 4">
            <a:extLst>
              <a:ext uri="{FF2B5EF4-FFF2-40B4-BE49-F238E27FC236}">
                <a16:creationId xmlns:a16="http://schemas.microsoft.com/office/drawing/2014/main" xmlns="" id="{52D5AF39-9258-4A1D-ACEA-C9D5D8075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7450" y="6092825"/>
            <a:ext cx="33528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Process Management e Controllo di Gestione</a:t>
            </a:r>
          </a:p>
          <a:p>
            <a:endParaRPr lang="it-IT" altLang="en-US" sz="1100"/>
          </a:p>
          <a:p>
            <a:r>
              <a:rPr lang="it-IT" altLang="en-US" sz="1100" b="1" i="1"/>
              <a:t>Il caso della reingegnerizzazione dei processi nel settore mangimistico</a:t>
            </a:r>
            <a:endParaRPr lang="it-IT" altLang="en-US" sz="1100"/>
          </a:p>
        </p:txBody>
      </p:sp>
      <p:sp>
        <p:nvSpPr>
          <p:cNvPr id="10245" name="Segnaposto numero diapositiva 5">
            <a:extLst>
              <a:ext uri="{FF2B5EF4-FFF2-40B4-BE49-F238E27FC236}">
                <a16:creationId xmlns:a16="http://schemas.microsoft.com/office/drawing/2014/main" xmlns="" id="{7C1D2EE0-836E-425F-BC5A-A5919BA5B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en-US" sz="1100"/>
              <a:t>Pagina </a:t>
            </a:r>
            <a:fld id="{44158D4A-3996-4E0F-BEA5-783451027843}" type="slidenum">
              <a:rPr lang="it-IT" altLang="en-US" sz="1100"/>
              <a:pPr/>
              <a:t>9</a:t>
            </a:fld>
            <a:endParaRPr lang="it-IT" altLang="en-US" sz="1100"/>
          </a:p>
        </p:txBody>
      </p:sp>
      <p:pic>
        <p:nvPicPr>
          <p:cNvPr id="10246" name="Immagine 7">
            <a:extLst>
              <a:ext uri="{FF2B5EF4-FFF2-40B4-BE49-F238E27FC236}">
                <a16:creationId xmlns:a16="http://schemas.microsoft.com/office/drawing/2014/main" xmlns="" id="{F50CD9D1-B72D-4708-AF03-F12457D38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5022850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4">
            <a:extLst>
              <a:ext uri="{FF2B5EF4-FFF2-40B4-BE49-F238E27FC236}">
                <a16:creationId xmlns:a16="http://schemas.microsoft.com/office/drawing/2014/main" xmlns="" id="{D3C8CED1-85BF-4094-AB62-EFFE5FA3C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43561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Immagine 8" descr="blu-bianco-03.png">
            <a:extLst>
              <a:ext uri="{FF2B5EF4-FFF2-40B4-BE49-F238E27FC236}">
                <a16:creationId xmlns:a16="http://schemas.microsoft.com/office/drawing/2014/main" xmlns="" id="{C62039D0-1E2B-438C-B59D-4C7FFFDFB8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5"/>
            <a:ext cx="201295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 sapienza">
  <a:themeElements>
    <a:clrScheme name="">
      <a:dk1>
        <a:srgbClr val="822433"/>
      </a:dk1>
      <a:lt1>
        <a:srgbClr val="FFFFFF"/>
      </a:lt1>
      <a:dk2>
        <a:srgbClr val="822433"/>
      </a:dk2>
      <a:lt2>
        <a:srgbClr val="808080"/>
      </a:lt2>
      <a:accent1>
        <a:srgbClr val="BBE0E3"/>
      </a:accent1>
      <a:accent2>
        <a:srgbClr val="FFFF00"/>
      </a:accent2>
      <a:accent3>
        <a:srgbClr val="FFFFFF"/>
      </a:accent3>
      <a:accent4>
        <a:srgbClr val="6E1D2A"/>
      </a:accent4>
      <a:accent5>
        <a:srgbClr val="DAEDEF"/>
      </a:accent5>
      <a:accent6>
        <a:srgbClr val="E7E700"/>
      </a:accent6>
      <a:hlink>
        <a:srgbClr val="0000FF"/>
      </a:hlink>
      <a:folHlink>
        <a:srgbClr val="FF0000"/>
      </a:folHlink>
    </a:clrScheme>
    <a:fontScheme name="la sapienz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la sapienza 1">
        <a:dk1>
          <a:srgbClr val="000000"/>
        </a:dk1>
        <a:lt1>
          <a:srgbClr val="FFFFFF"/>
        </a:lt1>
        <a:dk2>
          <a:srgbClr val="FFFFFF"/>
        </a:dk2>
        <a:lt2>
          <a:srgbClr val="2D2015"/>
        </a:lt2>
        <a:accent1>
          <a:srgbClr val="7C7C7C"/>
        </a:accent1>
        <a:accent2>
          <a:srgbClr val="FFFF7E"/>
        </a:accent2>
        <a:accent3>
          <a:srgbClr val="FFFFFF"/>
        </a:accent3>
        <a:accent4>
          <a:srgbClr val="000000"/>
        </a:accent4>
        <a:accent5>
          <a:srgbClr val="BFBFBF"/>
        </a:accent5>
        <a:accent6>
          <a:srgbClr val="E7E772"/>
        </a:accent6>
        <a:hlink>
          <a:srgbClr val="066778"/>
        </a:hlink>
        <a:folHlink>
          <a:srgbClr val="8300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2531</TotalTime>
  <Words>1423</Words>
  <Application>Microsoft Macintosh PowerPoint</Application>
  <PresentationFormat>Presentazione su schermo (4:3)</PresentationFormat>
  <Paragraphs>244</Paragraphs>
  <Slides>13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la sapienza</vt:lpstr>
      <vt:lpstr>PROCESS MANAGEMENT E CONTROLLO DI GESTIONE </vt:lpstr>
      <vt:lpstr>EVOLUZIONE STORICA DELLE TEORIE ORGANIZZATIVE DI IMPRESA NEL CORSO DEL XX SECOLO </vt:lpstr>
      <vt:lpstr>IL PASSAGGIO DALL’APPROCCIO PER FUNZIONI ALL’APPROCCIO PER PROCESSI </vt:lpstr>
      <vt:lpstr>IL BUSINESS PROCESS REENGINEERING </vt:lpstr>
      <vt:lpstr>LE FASI DEL PASSAGGIO DA UN’ORGANIZZAZIONE FUNZIONALE AD UN’ORGANIZZAZIONE PER PROCESSI  ATTRAVERSO IL BPR: </vt:lpstr>
      <vt:lpstr>SOFTWARE E TECNICHE DI RAPPRESENTAZIONE ASSOCIATE AL BPR</vt:lpstr>
      <vt:lpstr>CONTROLLO DI GESTIONE  E  ANALISI DELLA REDDITIVITÁ</vt:lpstr>
      <vt:lpstr>IL CONTROLLO DI GESTIONE BASATO  SUI PROCESSI OPERATIVI PER  MISURARE LE PERFORMANCE AZIENDALI  </vt:lpstr>
      <vt:lpstr>IL CONTROLLO DI GESTIONE BASATO SUI PROCESSI OPERATIVI PER MISURARE LE PERFORMANCE AZIENDALI </vt:lpstr>
      <vt:lpstr>PROCESS MANAGEMENT E CONTROLLO DI GESTIONE NEL SETTORE MANGIMISTICO: L’ESPERIENZA  DELL’AZIENDA FUSCO SRL  </vt:lpstr>
      <vt:lpstr>  RISULTATI RAGGIUNTI CON  L’INTERVENTO DI CONSULENZA</vt:lpstr>
      <vt:lpstr>Presentazione di PowerPoint</vt:lpstr>
      <vt:lpstr>Presentazione di PowerPoint</vt:lpstr>
    </vt:vector>
  </TitlesOfParts>
  <Company>- -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- -</dc:creator>
  <cp:lastModifiedBy>Gerardo Bosco</cp:lastModifiedBy>
  <cp:revision>155</cp:revision>
  <dcterms:created xsi:type="dcterms:W3CDTF">2006-11-20T16:13:10Z</dcterms:created>
  <dcterms:modified xsi:type="dcterms:W3CDTF">2019-07-07T20:36:07Z</dcterms:modified>
</cp:coreProperties>
</file>